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7" r:id="rId3"/>
    <p:sldId id="258" r:id="rId5"/>
    <p:sldId id="259" r:id="rId6"/>
    <p:sldId id="260" r:id="rId7"/>
    <p:sldId id="261" r:id="rId8"/>
    <p:sldId id="262" r:id="rId9"/>
    <p:sldId id="263" r:id="rId10"/>
  </p:sldIdLst>
  <p:sldSz cx="12192000" cy="6858000"/>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DCDCDC"/>
    <a:srgbClr val="F0F0F0"/>
    <a:srgbClr val="E6E6E6"/>
    <a:srgbClr val="C8C8C8"/>
    <a:srgbClr val="FAFAFA"/>
    <a:srgbClr val="BEBEB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778" autoAdjust="0"/>
    <p:restoredTop sz="94660"/>
  </p:normalViewPr>
  <p:slideViewPr>
    <p:cSldViewPr snapToGrid="0" showGuides="1">
      <p:cViewPr varScale="1">
        <p:scale>
          <a:sx n="99" d="100"/>
          <a:sy n="99" d="100"/>
        </p:scale>
        <p:origin x="84" y="582"/>
      </p:cViewPr>
      <p:guideLst>
        <p:guide orient="horz" pos="2160"/>
        <p:guide pos="3840"/>
      </p:guideLst>
    </p:cSldViewPr>
  </p:slideViewPr>
  <p:notesTextViewPr>
    <p:cViewPr>
      <p:scale>
        <a:sx n="3" d="2"/>
        <a:sy n="3" d="2"/>
      </p:scale>
      <p:origin x="0" y="0"/>
    </p:cViewPr>
  </p:notesTextViewPr>
  <p:notesViewPr>
    <p:cSldViewPr snapToGrid="0">
      <p:cViewPr varScale="1">
        <p:scale>
          <a:sx n="92" d="100"/>
          <a:sy n="92" d="100"/>
        </p:scale>
        <p:origin x="2550" y="102"/>
      </p:cViewPr>
      <p:guideLst/>
    </p:cSldViewPr>
  </p:notes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notesMaster" Target="notesMasters/notesMaster1.xml"/><Relationship Id="rId3" Type="http://schemas.openxmlformats.org/officeDocument/2006/relationships/slide" Target="slides/slide1.xml"/><Relationship Id="rId2" Type="http://schemas.openxmlformats.org/officeDocument/2006/relationships/theme" Target="theme/theme1.xml"/><Relationship Id="rId13" Type="http://schemas.openxmlformats.org/officeDocument/2006/relationships/tableStyles" Target="tableStyles.xml"/><Relationship Id="rId12" Type="http://schemas.openxmlformats.org/officeDocument/2006/relationships/viewProps" Target="viewProps.xml"/><Relationship Id="rId11" Type="http://schemas.openxmlformats.org/officeDocument/2006/relationships/presProps" Target="presProps.xml"/><Relationship Id="rId10" Type="http://schemas.openxmlformats.org/officeDocument/2006/relationships/slide" Target="slides/slide7.xml"/><Relationship Id="rId1" Type="http://schemas.openxmlformats.org/officeDocument/2006/relationships/slideMaster" Target="slideMasters/slideMaster1.xml"/></Relationships>
</file>

<file path=ppt/media/>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7021451-1387-4CA6-816F-3879F97B5CBC}" type="slidenum">
              <a:rPr lang="en-US"/>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5" Type="http://schemas.openxmlformats.org/officeDocument/2006/relationships/tags" Target="../tags/tag51.xml"/><Relationship Id="rId4" Type="http://schemas.openxmlformats.org/officeDocument/2006/relationships/tags" Target="../tags/tag50.xml"/><Relationship Id="rId3" Type="http://schemas.openxmlformats.org/officeDocument/2006/relationships/tags" Target="../tags/tag49.xml"/><Relationship Id="rId2" Type="http://schemas.openxmlformats.org/officeDocument/2006/relationships/tags" Target="../tags/tag48.xml"/><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6" Type="http://schemas.openxmlformats.org/officeDocument/2006/relationships/tags" Target="../tags/tag56.xml"/><Relationship Id="rId5" Type="http://schemas.openxmlformats.org/officeDocument/2006/relationships/tags" Target="../tags/tag55.xml"/><Relationship Id="rId4" Type="http://schemas.openxmlformats.org/officeDocument/2006/relationships/tags" Target="../tags/tag54.xml"/><Relationship Id="rId3" Type="http://schemas.openxmlformats.org/officeDocument/2006/relationships/tags" Target="../tags/tag53.xml"/><Relationship Id="rId2" Type="http://schemas.openxmlformats.org/officeDocument/2006/relationships/tags" Target="../tags/tag52.xml"/><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6" Type="http://schemas.openxmlformats.org/officeDocument/2006/relationships/tags" Target="../tags/tag10.xml"/><Relationship Id="rId5" Type="http://schemas.openxmlformats.org/officeDocument/2006/relationships/tags" Target="../tags/tag9.xml"/><Relationship Id="rId4" Type="http://schemas.openxmlformats.org/officeDocument/2006/relationships/tags" Target="../tags/tag8.xml"/><Relationship Id="rId3" Type="http://schemas.openxmlformats.org/officeDocument/2006/relationships/tags" Target="../tags/tag7.xml"/><Relationship Id="rId2" Type="http://schemas.openxmlformats.org/officeDocument/2006/relationships/tags" Target="../tags/tag6.xml"/><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6" Type="http://schemas.openxmlformats.org/officeDocument/2006/relationships/tags" Target="../tags/tag15.xml"/><Relationship Id="rId5" Type="http://schemas.openxmlformats.org/officeDocument/2006/relationships/tags" Target="../tags/tag14.xml"/><Relationship Id="rId4" Type="http://schemas.openxmlformats.org/officeDocument/2006/relationships/tags" Target="../tags/tag13.xml"/><Relationship Id="rId3" Type="http://schemas.openxmlformats.org/officeDocument/2006/relationships/tags" Target="../tags/tag12.xml"/><Relationship Id="rId2" Type="http://schemas.openxmlformats.org/officeDocument/2006/relationships/tags" Target="../tags/tag11.xm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7" Type="http://schemas.openxmlformats.org/officeDocument/2006/relationships/tags" Target="../tags/tag21.xml"/><Relationship Id="rId6" Type="http://schemas.openxmlformats.org/officeDocument/2006/relationships/tags" Target="../tags/tag20.xml"/><Relationship Id="rId5" Type="http://schemas.openxmlformats.org/officeDocument/2006/relationships/tags" Target="../tags/tag19.xml"/><Relationship Id="rId4" Type="http://schemas.openxmlformats.org/officeDocument/2006/relationships/tags" Target="../tags/tag18.xml"/><Relationship Id="rId3" Type="http://schemas.openxmlformats.org/officeDocument/2006/relationships/tags" Target="../tags/tag17.xml"/><Relationship Id="rId2" Type="http://schemas.openxmlformats.org/officeDocument/2006/relationships/tags" Target="../tags/tag16.xml"/><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9" Type="http://schemas.openxmlformats.org/officeDocument/2006/relationships/tags" Target="../tags/tag29.xml"/><Relationship Id="rId8" Type="http://schemas.openxmlformats.org/officeDocument/2006/relationships/tags" Target="../tags/tag28.xml"/><Relationship Id="rId7" Type="http://schemas.openxmlformats.org/officeDocument/2006/relationships/tags" Target="../tags/tag27.xml"/><Relationship Id="rId6" Type="http://schemas.openxmlformats.org/officeDocument/2006/relationships/tags" Target="../tags/tag26.xml"/><Relationship Id="rId5" Type="http://schemas.openxmlformats.org/officeDocument/2006/relationships/tags" Target="../tags/tag25.xml"/><Relationship Id="rId4" Type="http://schemas.openxmlformats.org/officeDocument/2006/relationships/tags" Target="../tags/tag24.xml"/><Relationship Id="rId3" Type="http://schemas.openxmlformats.org/officeDocument/2006/relationships/tags" Target="../tags/tag23.xml"/><Relationship Id="rId2" Type="http://schemas.openxmlformats.org/officeDocument/2006/relationships/tags" Target="../tags/tag22.xml"/><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5" Type="http://schemas.openxmlformats.org/officeDocument/2006/relationships/tags" Target="../tags/tag33.xml"/><Relationship Id="rId4" Type="http://schemas.openxmlformats.org/officeDocument/2006/relationships/tags" Target="../tags/tag32.xml"/><Relationship Id="rId3" Type="http://schemas.openxmlformats.org/officeDocument/2006/relationships/tags" Target="../tags/tag31.xml"/><Relationship Id="rId2" Type="http://schemas.openxmlformats.org/officeDocument/2006/relationships/tags" Target="../tags/tag30.xml"/><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4" Type="http://schemas.openxmlformats.org/officeDocument/2006/relationships/tags" Target="../tags/tag36.xml"/><Relationship Id="rId3" Type="http://schemas.openxmlformats.org/officeDocument/2006/relationships/tags" Target="../tags/tag35.xml"/><Relationship Id="rId2" Type="http://schemas.openxmlformats.org/officeDocument/2006/relationships/tags" Target="../tags/tag34.xml"/><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7" Type="http://schemas.openxmlformats.org/officeDocument/2006/relationships/tags" Target="../tags/tag42.xml"/><Relationship Id="rId6" Type="http://schemas.openxmlformats.org/officeDocument/2006/relationships/tags" Target="../tags/tag41.xml"/><Relationship Id="rId5" Type="http://schemas.openxmlformats.org/officeDocument/2006/relationships/tags" Target="../tags/tag40.xml"/><Relationship Id="rId4" Type="http://schemas.openxmlformats.org/officeDocument/2006/relationships/tags" Target="../tags/tag39.xml"/><Relationship Id="rId3" Type="http://schemas.openxmlformats.org/officeDocument/2006/relationships/tags" Target="../tags/tag38.xml"/><Relationship Id="rId2" Type="http://schemas.openxmlformats.org/officeDocument/2006/relationships/tags" Target="../tags/tag37.xml"/><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6" Type="http://schemas.openxmlformats.org/officeDocument/2006/relationships/tags" Target="../tags/tag47.xml"/><Relationship Id="rId5" Type="http://schemas.openxmlformats.org/officeDocument/2006/relationships/tags" Target="../tags/tag46.xml"/><Relationship Id="rId4" Type="http://schemas.openxmlformats.org/officeDocument/2006/relationships/tags" Target="../tags/tag45.xml"/><Relationship Id="rId3" Type="http://schemas.openxmlformats.org/officeDocument/2006/relationships/tags" Target="../tags/tag44.xml"/><Relationship Id="rId2" Type="http://schemas.openxmlformats.org/officeDocument/2006/relationships/tags" Target="../tags/tag43.xml"/><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custDataLst>
              <p:tags r:id="rId2"/>
            </p:custDataLst>
          </p:nvPr>
        </p:nvSpPr>
        <p:spPr>
          <a:xfrm>
            <a:off x="1198800" y="914400"/>
            <a:ext cx="9799200" cy="2570400"/>
          </a:xfrm>
        </p:spPr>
        <p:txBody>
          <a:bodyPr lIns="90000" tIns="46800" rIns="90000" bIns="46800" anchor="b" anchorCtr="0">
            <a:normAutofit/>
          </a:bodyPr>
          <a:lstStyle>
            <a:lvl1pPr algn="ctr">
              <a:defRPr sz="6000"/>
            </a:lvl1pPr>
          </a:lstStyle>
          <a:p>
            <a:r>
              <a:rPr lang="zh-CN" altLang="en-US" dirty="0"/>
              <a:t>单击此处编辑母版标题样式</a:t>
            </a:r>
            <a:endParaRPr lang="zh-CN" altLang="en-US" dirty="0"/>
          </a:p>
        </p:txBody>
      </p:sp>
      <p:sp>
        <p:nvSpPr>
          <p:cNvPr id="3" name="副标题 2"/>
          <p:cNvSpPr>
            <a:spLocks noGrp="1"/>
          </p:cNvSpPr>
          <p:nvPr>
            <p:ph type="subTitle" idx="1"/>
            <p:custDataLst>
              <p:tags r:id="rId3"/>
            </p:custDataLst>
          </p:nvPr>
        </p:nvSpPr>
        <p:spPr>
          <a:xfrm>
            <a:off x="1198800" y="3560400"/>
            <a:ext cx="9799200" cy="1472400"/>
          </a:xfrm>
        </p:spPr>
        <p:txBody>
          <a:bodyPr lIns="90000" tIns="46800" rIns="90000" bIns="46800">
            <a:normAutofit/>
          </a:bodyPr>
          <a:lstStyle>
            <a:lvl1pPr marL="0" indent="0" algn="ctr">
              <a:lnSpc>
                <a:spcPct val="110000"/>
              </a:lnSpc>
              <a:buNone/>
              <a:defRPr sz="2400" spc="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单击此处编辑母版副标题样式</a:t>
            </a:r>
            <a:endParaRPr lang="zh-CN" altLang="en-US" dirty="0"/>
          </a:p>
        </p:txBody>
      </p:sp>
      <p:sp>
        <p:nvSpPr>
          <p:cNvPr id="16" name="日期占位符 15"/>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5"/>
            </p:custDataLst>
          </p:nvPr>
        </p:nvSpPr>
        <p:spPr/>
        <p:txBody>
          <a:bodyPr/>
          <a:lstStyle/>
          <a:p>
            <a:endParaRPr lang="zh-CN" altLang="en-US" dirty="0"/>
          </a:p>
        </p:txBody>
      </p:sp>
      <p:sp>
        <p:nvSpPr>
          <p:cNvPr id="18" name="灯片编号占位符 17"/>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08400" y="774000"/>
            <a:ext cx="10972800" cy="5482800"/>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末尾幻灯片">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2" name="标题 1"/>
          <p:cNvSpPr>
            <a:spLocks noGrp="1"/>
          </p:cNvSpPr>
          <p:nvPr>
            <p:ph type="title" hasCustomPrompt="1"/>
            <p:custDataLst>
              <p:tags r:id="rId5"/>
            </p:custDataLst>
          </p:nvPr>
        </p:nvSpPr>
        <p:spPr>
          <a:xfrm>
            <a:off x="1198800" y="2484000"/>
            <a:ext cx="9799200" cy="1018800"/>
          </a:xfrm>
        </p:spPr>
        <p:txBody>
          <a:bodyPr vert="horz" lIns="90000" tIns="46800" rIns="90000" bIns="46800" rtlCol="0" anchor="t" anchorCtr="0">
            <a:normAutofit/>
          </a:bodyPr>
          <a:lstStyle>
            <a:lvl1pPr algn="ctr">
              <a:defRPr sz="6000"/>
            </a:lvl1pPr>
          </a:lstStyle>
          <a:p>
            <a:pPr lvl="0"/>
            <a:r>
              <a:rPr lang="zh-CN" altLang="en-US" smtClean="0"/>
              <a:t>单击此处编辑标题</a:t>
            </a:r>
            <a:endParaRPr lang="zh-CN" altLang="en-US"/>
          </a:p>
        </p:txBody>
      </p:sp>
      <p:sp>
        <p:nvSpPr>
          <p:cNvPr id="7" name="文本占位符 6"/>
          <p:cNvSpPr>
            <a:spLocks noGrp="1"/>
          </p:cNvSpPr>
          <p:nvPr>
            <p:ph type="body" sz="quarter" idx="13"/>
            <p:custDataLst>
              <p:tags r:id="rId6"/>
            </p:custDataLst>
          </p:nvPr>
        </p:nvSpPr>
        <p:spPr>
          <a:xfrm>
            <a:off x="1198800" y="3560400"/>
            <a:ext cx="9799200" cy="471600"/>
          </a:xfrm>
        </p:spPr>
        <p:txBody>
          <a:bodyPr lIns="90000" tIns="46800" rIns="90000" bIns="46800">
            <a:normAutofit/>
          </a:bodyPr>
          <a:lstStyle>
            <a:lvl1pPr algn="ctr">
              <a:lnSpc>
                <a:spcPct val="110000"/>
              </a:lnSpc>
              <a:buNone/>
              <a:defRPr sz="2400" spc="200"/>
            </a:lvl1pPr>
          </a:lstStyle>
          <a:p>
            <a:pPr lvl="0"/>
            <a:r>
              <a:rPr lang="zh-CN" altLang="en-US" dirty="0"/>
              <a:t>单击此处编辑母版文本样式</a:t>
            </a:r>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标题">
    <p:spTree>
      <p:nvGrpSpPr>
        <p:cNvPr id="1" name=""/>
        <p:cNvGrpSpPr/>
        <p:nvPr/>
      </p:nvGrpSpPr>
      <p:grpSpPr>
        <a:xfrm>
          <a:off x="0" y="0"/>
          <a:ext cx="0" cy="0"/>
          <a:chOff x="0" y="0"/>
          <a:chExt cx="0" cy="0"/>
        </a:xfrm>
      </p:grpSpPr>
      <p:pic>
        <p:nvPicPr>
          <p:cNvPr id="2" name="MasterShapeName" descr="preencoded.png"/>
          <p:cNvPicPr>
            <a:picLocks noChangeAspect="1"/>
          </p:cNvPicPr>
          <p:nvPr/>
        </p:nvPicPr>
        <p:blipFill>
          <a:blip r:embed="rId2"/>
          <a:stretch>
            <a:fillRect/>
          </a:stretch>
        </p:blipFill>
        <p:spPr>
          <a:xfrm>
            <a:off x="0" y="0"/>
            <a:ext cx="12188952" cy="6858000"/>
          </a:xfrm>
          <a:prstGeom prst="rect">
            <a:avLst/>
          </a:prstGeom>
        </p:spPr>
      </p:pic>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内容占位符 2"/>
          <p:cNvSpPr>
            <a:spLocks noGrp="1"/>
          </p:cNvSpPr>
          <p:nvPr>
            <p:ph idx="1"/>
            <p:custDataLst>
              <p:tags r:id="rId3"/>
            </p:custDataLst>
          </p:nvPr>
        </p:nvSpPr>
        <p:spPr>
          <a:xfrm>
            <a:off x="608400" y="1490400"/>
            <a:ext cx="10969200" cy="4759200"/>
          </a:xfrm>
        </p:spPr>
        <p:txBody>
          <a:bodyPr vert="horz" lIns="90000" tIns="46800" rIns="90000" bIns="4680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1990800" y="3848400"/>
            <a:ext cx="7768800" cy="766800"/>
          </a:xfrm>
        </p:spPr>
        <p:txBody>
          <a:bodyPr lIns="90000" tIns="46800" rIns="90000" bIns="46800" anchor="b" anchorCtr="0">
            <a:normAutofit/>
          </a:bodyPr>
          <a:lstStyle>
            <a:lvl1pPr>
              <a:defRPr sz="4400"/>
            </a:lvl1pPr>
          </a:lstStyle>
          <a:p>
            <a:r>
              <a:rPr lang="zh-CN" altLang="en-US" dirty="0"/>
              <a:t>单击此处编辑标题</a:t>
            </a:r>
            <a:endParaRPr lang="zh-CN" altLang="en-US" dirty="0"/>
          </a:p>
        </p:txBody>
      </p:sp>
      <p:sp>
        <p:nvSpPr>
          <p:cNvPr id="3" name="文本占位符 2"/>
          <p:cNvSpPr>
            <a:spLocks noGrp="1"/>
          </p:cNvSpPr>
          <p:nvPr>
            <p:ph type="body" idx="1" hasCustomPrompt="1"/>
            <p:custDataLst>
              <p:tags r:id="rId3"/>
            </p:custDataLst>
          </p:nvPr>
        </p:nvSpPr>
        <p:spPr>
          <a:xfrm>
            <a:off x="1990800" y="4615200"/>
            <a:ext cx="7768800" cy="867600"/>
          </a:xfrm>
        </p:spPr>
        <p:txBody>
          <a:bodyPr lIns="90000" tIns="46800" rIns="90000" bIns="46800">
            <a:normAutofit/>
          </a:bodyPr>
          <a:lstStyle>
            <a:lvl1pPr marL="0" indent="0">
              <a:buNone/>
              <a:defRPr sz="1800">
                <a:solidFill>
                  <a:schemeClr val="tx1">
                    <a:lumMod val="65000"/>
                    <a:lumOff val="35000"/>
                  </a:schemeClr>
                </a:solidFill>
              </a:defRPr>
            </a:lvl1pPr>
            <a:lvl2pPr marL="457200" indent="0">
              <a:buNone/>
              <a:defRPr sz="1600">
                <a:solidFill>
                  <a:schemeClr val="tx1">
                    <a:tint val="75000"/>
                  </a:schemeClr>
                </a:solidFill>
              </a:defRPr>
            </a:lvl2pPr>
            <a:lvl3pPr marL="914400" indent="0">
              <a:buNone/>
              <a:defRPr sz="16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单击此处编辑文本</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内容占位符 2"/>
          <p:cNvSpPr>
            <a:spLocks noGrp="1"/>
          </p:cNvSpPr>
          <p:nvPr>
            <p:ph sz="half" idx="1"/>
            <p:custDataLst>
              <p:tags r:id="rId3"/>
            </p:custDataLst>
          </p:nvPr>
        </p:nvSpPr>
        <p:spPr>
          <a:xfrm>
            <a:off x="608400" y="1501200"/>
            <a:ext cx="5176800" cy="4748400"/>
          </a:xfrm>
        </p:spPr>
        <p:txBody>
          <a:bodyPr vert="horz" lIns="90000" tIns="46800" rIns="90000" bIns="4680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custDataLst>
              <p:tags r:id="rId4"/>
            </p:custDataLst>
          </p:nvPr>
        </p:nvSpPr>
        <p:spPr>
          <a:xfrm>
            <a:off x="6411600" y="1501200"/>
            <a:ext cx="5176800" cy="4748400"/>
          </a:xfrm>
        </p:spPr>
        <p:txBody>
          <a:bodyPr lIns="90000" tIns="46800" rIns="90000" bIns="4680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a:lstStyle/>
          <a:p>
            <a:endParaRPr lang="zh-CN" altLang="en-US"/>
          </a:p>
        </p:txBody>
      </p:sp>
      <p:sp>
        <p:nvSpPr>
          <p:cNvPr id="7" name="灯片编号占位符 6"/>
          <p:cNvSpPr>
            <a:spLocks noGrp="1"/>
          </p:cNvSpPr>
          <p:nvPr>
            <p:ph type="sldNum" sz="quarter" idx="12"/>
            <p:custDataLst>
              <p:tags r:id="rId7"/>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文本占位符 2"/>
          <p:cNvSpPr>
            <a:spLocks noGrp="1"/>
          </p:cNvSpPr>
          <p:nvPr>
            <p:ph type="body" idx="1" hasCustomPrompt="1"/>
            <p:custDataLst>
              <p:tags r:id="rId3"/>
            </p:custDataLst>
          </p:nvPr>
        </p:nvSpPr>
        <p:spPr>
          <a:xfrm>
            <a:off x="608400" y="1429200"/>
            <a:ext cx="5342400" cy="381600"/>
          </a:xfrm>
        </p:spPr>
        <p:txBody>
          <a:bodyPr lIns="101600" tIns="38100" rIns="76200" bIns="38100" anchor="t" anchorCtr="0">
            <a:normAutofit/>
          </a:bodyPr>
          <a:lstStyle>
            <a:lvl1pPr marL="0" indent="0">
              <a:lnSpc>
                <a:spcPct val="100000"/>
              </a:lnSpc>
              <a:buNone/>
              <a:defRPr sz="2000" b="1" spc="20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08400" y="1854000"/>
            <a:ext cx="5342400" cy="4395600"/>
          </a:xfrm>
        </p:spPr>
        <p:txBody>
          <a:bodyPr vert="horz" lIns="101600" tIns="0" rIns="82550" bIns="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hasCustomPrompt="1"/>
            <p:custDataLst>
              <p:tags r:id="rId5"/>
            </p:custDataLst>
          </p:nvPr>
        </p:nvSpPr>
        <p:spPr>
          <a:xfrm>
            <a:off x="6235750" y="1421729"/>
            <a:ext cx="5342400" cy="381600"/>
          </a:xfrm>
        </p:spPr>
        <p:txBody>
          <a:bodyPr vert="horz" lIns="101600" tIns="38100" rIns="76200" bIns="38100" rtlCol="0" anchor="t" anchorCtr="0">
            <a:normAutofit/>
          </a:bodyPr>
          <a:lstStyle>
            <a:lvl1pPr marL="0" indent="0">
              <a:lnSpc>
                <a:spcPct val="100000"/>
              </a:lnSpc>
              <a:buNone/>
              <a:defRPr sz="2000" b="1" spc="20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单击此处编辑文本</a:t>
            </a:r>
            <a:endParaRPr lang="zh-CN" altLang="en-US"/>
          </a:p>
        </p:txBody>
      </p:sp>
      <p:sp>
        <p:nvSpPr>
          <p:cNvPr id="6" name="内容占位符 5"/>
          <p:cNvSpPr>
            <a:spLocks noGrp="1"/>
          </p:cNvSpPr>
          <p:nvPr>
            <p:ph sz="quarter" idx="4"/>
            <p:custDataLst>
              <p:tags r:id="rId6"/>
            </p:custDataLst>
          </p:nvPr>
        </p:nvSpPr>
        <p:spPr>
          <a:xfrm>
            <a:off x="6235750" y="1854000"/>
            <a:ext cx="5342400" cy="4395600"/>
          </a:xfrm>
        </p:spPr>
        <p:txBody>
          <a:bodyPr vert="horz" lIns="101600" tIns="0" rIns="82550" bIns="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日期占位符 2"/>
          <p:cNvSpPr>
            <a:spLocks noGrp="1"/>
          </p:cNvSpPr>
          <p:nvPr>
            <p:ph type="dt" sz="half" idx="10"/>
            <p:custDataLst>
              <p:tags r:id="rId3"/>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a:lstStyle/>
          <a:p>
            <a:endParaRPr lang="zh-CN" altLang="en-US"/>
          </a:p>
        </p:txBody>
      </p:sp>
      <p:sp>
        <p:nvSpPr>
          <p:cNvPr id="5" name="灯片编号占位符 4"/>
          <p:cNvSpPr>
            <a:spLocks noGrp="1"/>
          </p:cNvSpPr>
          <p:nvPr>
            <p:ph type="sldNum" sz="quarter" idx="12"/>
            <p:custDataLst>
              <p:tags r:id="rId5"/>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图片与标题">
    <p:spTree>
      <p:nvGrpSpPr>
        <p:cNvPr id="1" name=""/>
        <p:cNvGrpSpPr/>
        <p:nvPr/>
      </p:nvGrpSpPr>
      <p:grpSpPr>
        <a:xfrm>
          <a:off x="0" y="0"/>
          <a:ext cx="0" cy="0"/>
          <a:chOff x="0" y="0"/>
          <a:chExt cx="0" cy="0"/>
        </a:xfrm>
      </p:grpSpPr>
      <p:sp>
        <p:nvSpPr>
          <p:cNvPr id="3" name="图片占位符 2"/>
          <p:cNvSpPr>
            <a:spLocks noGrp="1"/>
          </p:cNvSpPr>
          <p:nvPr>
            <p:ph type="pic" idx="1"/>
            <p:custDataLst>
              <p:tags r:id="rId2"/>
            </p:custDataLst>
          </p:nvPr>
        </p:nvSpPr>
        <p:spPr>
          <a:xfrm>
            <a:off x="608400" y="1555200"/>
            <a:ext cx="5233077" cy="4608000"/>
          </a:xfrm>
        </p:spPr>
        <p:txBody>
          <a:bodyPr vert="horz" lIns="90000" tIns="46800" rIns="90000" bIns="46800" rtlCol="0">
            <a:normAutofit/>
          </a:bodyPr>
          <a:lstStyle>
            <a:lvl1pPr>
              <a:buNone/>
              <a:defRPr sz="1600"/>
            </a:lvl1pPr>
          </a:lstStyle>
          <a:p>
            <a:pPr lvl="0"/>
            <a:endParaRPr lang="zh-CN" altLang="en-US"/>
          </a:p>
        </p:txBody>
      </p:sp>
      <p:sp>
        <p:nvSpPr>
          <p:cNvPr id="4" name="文本占位符 3"/>
          <p:cNvSpPr>
            <a:spLocks noGrp="1"/>
          </p:cNvSpPr>
          <p:nvPr>
            <p:ph type="body" sz="half" idx="2"/>
            <p:custDataLst>
              <p:tags r:id="rId3"/>
            </p:custDataLst>
          </p:nvPr>
        </p:nvSpPr>
        <p:spPr>
          <a:xfrm>
            <a:off x="6350400" y="1555200"/>
            <a:ext cx="5227200" cy="4608000"/>
          </a:xfrm>
        </p:spPr>
        <p:txBody>
          <a:bodyPr vert="horz" lIns="90000" tIns="46800" rIns="90000" bIns="46800" rtlCol="0">
            <a:normAutofit/>
          </a:bodyPr>
          <a:lstStyle>
            <a:lvl1pPr>
              <a:buNone/>
              <a:defRPr sz="1600"/>
            </a:lvl1pPr>
          </a:lstStyle>
          <a:p>
            <a:pPr lvl="0"/>
            <a:r>
              <a:rPr lang="zh-CN" altLang="en-US" smtClean="0"/>
              <a:t>单击此处编辑母版文本样式</a:t>
            </a:r>
            <a:endParaRPr lang="zh-CN" altLang="en-US"/>
          </a:p>
        </p:txBody>
      </p:sp>
      <p:sp>
        <p:nvSpPr>
          <p:cNvPr id="5" name="日期占位符 4"/>
          <p:cNvSpPr>
            <a:spLocks noGrp="1"/>
          </p:cNvSpPr>
          <p:nvPr>
            <p:ph type="dt" sz="half" idx="10"/>
            <p:custDataLst>
              <p:tags r:id="rId4"/>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5"/>
            </p:custDataLst>
          </p:nvPr>
        </p:nvSpPr>
        <p:spPr/>
        <p:txBody>
          <a:bodyPr/>
          <a:lstStyle/>
          <a:p>
            <a:endParaRPr lang="zh-CN" altLang="en-US" dirty="0"/>
          </a:p>
        </p:txBody>
      </p:sp>
      <p:sp>
        <p:nvSpPr>
          <p:cNvPr id="7" name="灯片编号占位符 6"/>
          <p:cNvSpPr>
            <a:spLocks noGrp="1"/>
          </p:cNvSpPr>
          <p:nvPr>
            <p:ph type="sldNum" sz="quarter" idx="12"/>
            <p:custDataLst>
              <p:tags r:id="rId6"/>
            </p:custDataLst>
          </p:nvPr>
        </p:nvSpPr>
        <p:spPr/>
        <p:txBody>
          <a:bodyPr/>
          <a:lstStyle/>
          <a:p>
            <a:fld id="{FABC47A4-756D-490B-A52F-7D9E2C9FC05F}" type="slidenum">
              <a:rPr lang="zh-CN" altLang="en-US" smtClean="0"/>
            </a:fld>
            <a:endParaRPr lang="zh-CN" altLang="en-US"/>
          </a:p>
        </p:txBody>
      </p:sp>
      <p:sp>
        <p:nvSpPr>
          <p:cNvPr id="9" name="标题 8"/>
          <p:cNvSpPr>
            <a:spLocks noGrp="1"/>
          </p:cNvSpPr>
          <p:nvPr>
            <p:ph type="title"/>
            <p:custDataLst>
              <p:tags r:id="rId7"/>
            </p:custDataLst>
          </p:nvPr>
        </p:nvSpPr>
        <p:spPr/>
        <p:txBody>
          <a:bodyPr/>
          <a:p>
            <a:r>
              <a:rPr lang="zh-CN" altLang="en-US"/>
              <a:t>单击此处编辑母版标题样式</a:t>
            </a:r>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hasCustomPrompt="1"/>
            <p:custDataLst>
              <p:tags r:id="rId2"/>
            </p:custDataLst>
          </p:nvPr>
        </p:nvSpPr>
        <p:spPr>
          <a:xfrm>
            <a:off x="10234800" y="914400"/>
            <a:ext cx="1044000" cy="5029200"/>
          </a:xfrm>
        </p:spPr>
        <p:txBody>
          <a:bodyPr vert="eaVert" lIns="90000" tIns="46800" rIns="90000" bIns="46800" rtlCol="0" anchor="ctr" anchorCtr="0">
            <a:normAutofit/>
          </a:bodyPr>
          <a:lstStyle>
            <a:lvl1pPr>
              <a:buNone/>
              <a:defRPr sz="2800"/>
            </a:lvl1pPr>
          </a:lstStyle>
          <a:p>
            <a:pPr lvl="0"/>
            <a:r>
              <a:rPr lang="zh-CN" altLang="en-US" smtClean="0"/>
              <a:t>单击此处编辑标题</a:t>
            </a:r>
            <a:endParaRPr lang="zh-CN" altLang="en-US"/>
          </a:p>
        </p:txBody>
      </p:sp>
      <p:sp>
        <p:nvSpPr>
          <p:cNvPr id="3" name="竖排文字占位符 2"/>
          <p:cNvSpPr>
            <a:spLocks noGrp="1"/>
          </p:cNvSpPr>
          <p:nvPr>
            <p:ph type="body" orient="vert" idx="1"/>
            <p:custDataLst>
              <p:tags r:id="rId3"/>
            </p:custDataLst>
          </p:nvPr>
        </p:nvSpPr>
        <p:spPr>
          <a:xfrm>
            <a:off x="914400" y="914400"/>
            <a:ext cx="9169200" cy="5029200"/>
          </a:xfrm>
        </p:spPr>
        <p:txBody>
          <a:bodyPr vert="eaVert" lIns="46800" tIns="46800" rIns="46800" bIns="46800"/>
          <a:lstStyle>
            <a:lvl1pPr marL="228600" indent="-228600">
              <a:spcAft>
                <a:spcPts val="1000"/>
              </a:spcAft>
              <a:defRPr spc="300"/>
            </a:lvl1pPr>
            <a:lvl2pPr marL="685800" indent="-228600">
              <a:defRPr spc="300"/>
            </a:lvl2pPr>
            <a:lvl3pPr marL="1143000" indent="-228600">
              <a:defRPr spc="300"/>
            </a:lvl3pPr>
            <a:lvl4pPr marL="1600200" indent="-228600">
              <a:defRPr spc="300"/>
            </a:lvl4pPr>
            <a:lvl5pPr marL="2057400" indent="-228600">
              <a:defRPr spc="300"/>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9" Type="http://schemas.openxmlformats.org/officeDocument/2006/relationships/theme" Target="../theme/theme1.xml"/><Relationship Id="rId18" Type="http://schemas.openxmlformats.org/officeDocument/2006/relationships/tags" Target="../tags/tag62.xml"/><Relationship Id="rId17" Type="http://schemas.openxmlformats.org/officeDocument/2006/relationships/tags" Target="../tags/tag61.xml"/><Relationship Id="rId16" Type="http://schemas.openxmlformats.org/officeDocument/2006/relationships/tags" Target="../tags/tag60.xml"/><Relationship Id="rId15" Type="http://schemas.openxmlformats.org/officeDocument/2006/relationships/tags" Target="../tags/tag59.xml"/><Relationship Id="rId14" Type="http://schemas.openxmlformats.org/officeDocument/2006/relationships/tags" Target="../tags/tag58.xml"/><Relationship Id="rId13" Type="http://schemas.openxmlformats.org/officeDocument/2006/relationships/tags" Target="../tags/tag57.xml"/><Relationship Id="rId12" Type="http://schemas.openxmlformats.org/officeDocument/2006/relationships/slideLayout" Target="../slideLayouts/slideLayout12.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custDataLst>
              <p:tags r:id="rId13"/>
            </p:custDataLst>
          </p:nvPr>
        </p:nvSpPr>
        <p:spPr>
          <a:xfrm>
            <a:off x="608400" y="608400"/>
            <a:ext cx="10969200" cy="705600"/>
          </a:xfrm>
          <a:prstGeom prst="rect">
            <a:avLst/>
          </a:prstGeom>
        </p:spPr>
        <p:txBody>
          <a:bodyPr vert="horz" lIns="90170" tIns="46990" rIns="90170" bIns="46990" rtlCol="0" anchor="ctr" anchorCtr="0">
            <a:norm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14"/>
            </p:custDataLst>
          </p:nvPr>
        </p:nvSpPr>
        <p:spPr>
          <a:xfrm>
            <a:off x="608400" y="1490400"/>
            <a:ext cx="10969200" cy="4759200"/>
          </a:xfrm>
          <a:prstGeom prst="rect">
            <a:avLst/>
          </a:prstGeom>
        </p:spPr>
        <p:txBody>
          <a:bodyPr vert="horz" lIns="90000" tIns="46800" rIns="90000" bIns="4680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15"/>
            </p:custDataLst>
          </p:nvPr>
        </p:nvSpPr>
        <p:spPr>
          <a:xfrm>
            <a:off x="612000" y="6314400"/>
            <a:ext cx="2700000" cy="316800"/>
          </a:xfrm>
          <a:prstGeom prst="rect">
            <a:avLst/>
          </a:prstGeom>
        </p:spPr>
        <p:txBody>
          <a:bodyPr vert="horz" lIns="91440" tIns="45720" rIns="91440" bIns="45720" rtlCol="0" anchor="ctr">
            <a:normAutofit/>
          </a:bodyPr>
          <a:lstStyle>
            <a:lvl1pPr algn="l">
              <a:defRPr sz="1000" baseline="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16"/>
            </p:custDataLst>
          </p:nvPr>
        </p:nvSpPr>
        <p:spPr>
          <a:xfrm>
            <a:off x="4116000" y="6314400"/>
            <a:ext cx="3960000" cy="316800"/>
          </a:xfrm>
          <a:prstGeom prst="rect">
            <a:avLst/>
          </a:prstGeom>
        </p:spPr>
        <p:txBody>
          <a:bodyPr vert="horz" lIns="91440" tIns="45720" rIns="91440" bIns="45720" rtlCol="0" anchor="ctr">
            <a:normAutofit/>
          </a:bodyPr>
          <a:lstStyle>
            <a:lvl1pPr algn="ctr">
              <a:defRPr sz="1000" baseline="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17"/>
            </p:custDataLst>
          </p:nvPr>
        </p:nvSpPr>
        <p:spPr>
          <a:xfrm>
            <a:off x="8877600" y="6314400"/>
            <a:ext cx="2700000" cy="316800"/>
          </a:xfrm>
          <a:prstGeom prst="rect">
            <a:avLst/>
          </a:prstGeom>
        </p:spPr>
        <p:txBody>
          <a:bodyPr vert="horz" lIns="91440" tIns="45720" rIns="91440" bIns="45720" rtlCol="0" anchor="ctr">
            <a:normAutofit/>
          </a:bodyPr>
          <a:lstStyle>
            <a:lvl1pPr algn="r">
              <a:defRPr sz="1000" baseline="0">
                <a:solidFill>
                  <a:schemeClr val="tx1">
                    <a:tint val="75000"/>
                  </a:schemeClr>
                </a:solidFill>
              </a:defRPr>
            </a:lvl1pPr>
          </a:lstStyle>
          <a:p>
            <a:fld id="{49AE70B2-8BF9-45C0-BB95-33D1B9D3A854}" type="slidenum">
              <a:rPr lang="zh-CN" altLang="en-US" smtClean="0"/>
            </a:fld>
            <a:endParaRPr lang="zh-CN" altLang="en-US" dirty="0"/>
          </a:p>
        </p:txBody>
      </p:sp>
    </p:spTree>
    <p:custDataLst>
      <p:tags r:id="rId18"/>
    </p:custData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xStyles>
    <p:titleStyle>
      <a:lvl1pPr algn="l" defTabSz="914400" rtl="0" eaLnBrk="1" fontAlgn="auto" latinLnBrk="0" hangingPunct="1">
        <a:lnSpc>
          <a:spcPct val="100000"/>
        </a:lnSpc>
        <a:spcBef>
          <a:spcPct val="0"/>
        </a:spcBef>
        <a:buNone/>
        <a:defRPr sz="3600" b="0" u="none" strike="noStrike" kern="1200" cap="none" spc="300" normalizeH="0" baseline="0">
          <a:solidFill>
            <a:schemeClr val="tx1">
              <a:lumMod val="85000"/>
              <a:lumOff val="15000"/>
            </a:schemeClr>
          </a:solidFill>
          <a:uFillTx/>
          <a:latin typeface="+mj-lt"/>
          <a:ea typeface="+mj-ea"/>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800" u="none" strike="noStrike" kern="1200" cap="none" spc="150" normalizeH="0" baseline="0">
          <a:solidFill>
            <a:schemeClr val="tx1">
              <a:lumMod val="65000"/>
              <a:lumOff val="35000"/>
            </a:schemeClr>
          </a:solidFill>
          <a:uFillTx/>
          <a:latin typeface="+mn-lt"/>
          <a:ea typeface="+mn-ea"/>
          <a:cs typeface="+mn-cs"/>
        </a:defRPr>
      </a:lvl1pPr>
      <a:lvl2pPr marL="685800"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 pos="1609725" algn="l"/>
          <a:tab pos="1609725" algn="l"/>
          <a:tab pos="1609725" algn="l"/>
        </a:tabLst>
        <a:defRPr sz="1600" u="none" strike="noStrike" kern="1200" cap="none" spc="150" normalizeH="0" baseline="0">
          <a:solidFill>
            <a:schemeClr val="tx1">
              <a:lumMod val="65000"/>
              <a:lumOff val="35000"/>
            </a:schemeClr>
          </a:solidFill>
          <a:uFillTx/>
          <a:latin typeface="+mn-lt"/>
          <a:ea typeface="+mn-ea"/>
          <a:cs typeface="+mn-cs"/>
        </a:defRPr>
      </a:lvl2pPr>
      <a:lvl3pPr marL="1143000" indent="-228600" algn="l" defTabSz="914400" rtl="0" eaLnBrk="1" fontAlgn="auto" latinLnBrk="0" hangingPunct="1">
        <a:lnSpc>
          <a:spcPct val="120000"/>
        </a:lnSpc>
        <a:spcBef>
          <a:spcPts val="0"/>
        </a:spcBef>
        <a:spcAft>
          <a:spcPts val="600"/>
        </a:spcAft>
        <a:buFont typeface="Arial" panose="020B0604020202020204" pitchFamily="34" charset="0"/>
        <a:buChar char="●"/>
        <a:defRPr sz="1600" u="none" strike="noStrike" kern="1200" cap="none" spc="150" normalizeH="0" baseline="0">
          <a:solidFill>
            <a:schemeClr val="tx1">
              <a:lumMod val="65000"/>
              <a:lumOff val="35000"/>
            </a:schemeClr>
          </a:solidFill>
          <a:uFillTx/>
          <a:latin typeface="+mn-lt"/>
          <a:ea typeface="+mn-ea"/>
          <a:cs typeface="+mn-cs"/>
        </a:defRPr>
      </a:lvl3pPr>
      <a:lvl4pPr marL="1600200" indent="-228600" algn="l" defTabSz="914400" rtl="0" eaLnBrk="1" fontAlgn="auto" latinLnBrk="0" hangingPunct="1">
        <a:lnSpc>
          <a:spcPct val="120000"/>
        </a:lnSpc>
        <a:spcBef>
          <a:spcPts val="0"/>
        </a:spcBef>
        <a:spcAft>
          <a:spcPts val="300"/>
        </a:spcAft>
        <a:buFont typeface="Wingdings" panose="05000000000000000000" charset="0"/>
        <a:buChar char=""/>
        <a:defRPr sz="1400" u="none" strike="noStrike" kern="1200" cap="none" spc="150" normalizeH="0" baseline="0">
          <a:solidFill>
            <a:schemeClr val="tx1">
              <a:lumMod val="65000"/>
              <a:lumOff val="35000"/>
            </a:schemeClr>
          </a:solidFill>
          <a:uFillTx/>
          <a:latin typeface="+mn-lt"/>
          <a:ea typeface="+mn-ea"/>
          <a:cs typeface="+mn-cs"/>
        </a:defRPr>
      </a:lvl4pPr>
      <a:lvl5pPr marL="2057400" indent="-228600" algn="l" defTabSz="914400" rtl="0" eaLnBrk="1" fontAlgn="auto" latinLnBrk="0" hangingPunct="1">
        <a:lnSpc>
          <a:spcPct val="120000"/>
        </a:lnSpc>
        <a:spcBef>
          <a:spcPts val="0"/>
        </a:spcBef>
        <a:spcAft>
          <a:spcPts val="300"/>
        </a:spcAft>
        <a:buFont typeface="Arial" panose="020B0604020202020204" pitchFamily="34" charset="0"/>
        <a:buChar char="•"/>
        <a:defRPr sz="1400" u="none" strike="noStrike" kern="1200" cap="none" spc="150" normalizeH="0" baseline="0">
          <a:solidFill>
            <a:schemeClr val="tx1">
              <a:lumMod val="65000"/>
              <a:lumOff val="35000"/>
            </a:schemeClr>
          </a:solidFill>
          <a:uFillTx/>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3.xml"/><Relationship Id="rId1" Type="http://schemas.openxmlformats.org/officeDocument/2006/relationships/image" Target="../media/image2.png"/></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4.xml"/><Relationship Id="rId1" Type="http://schemas.openxmlformats.org/officeDocument/2006/relationships/image" Target="../media/image2.png"/></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5.xml"/><Relationship Id="rId1" Type="http://schemas.openxmlformats.org/officeDocument/2006/relationships/image" Target="../media/image2.png"/></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6.xml"/><Relationship Id="rId1" Type="http://schemas.openxmlformats.org/officeDocument/2006/relationships/image" Target="../media/image2.png"/></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7.xml"/><Relationship Id="rId1" Type="http://schemas.openxmlformats.org/officeDocument/2006/relationships/image" Target="../media/image2.png"/></Relationships>
</file>

<file path=ppt/slides/_rels/slide7.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68.xml"/><Relationship Id="rId1"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_2_BD#3712956c5.fixed?pid=bb9bf6be7&amp;color=255,255,255&amp;vtp=1&amp;bbb=1"/>
          <p:cNvSpPr/>
          <p:nvPr/>
        </p:nvSpPr>
        <p:spPr>
          <a:xfrm>
            <a:off x="3175" y="1925955"/>
            <a:ext cx="12188952" cy="649224"/>
          </a:xfrm>
          <a:prstGeom prst="rect">
            <a:avLst/>
          </a:prstGeom>
          <a:noFill/>
        </p:spPr>
        <p:txBody>
          <a:bodyPr wrap="none" lIns="0" tIns="0" rIns="0" bIns="0" rtlCol="0" anchor="ctr"/>
          <a:lstStyle/>
          <a:p>
            <a:pPr algn="ctr" latinLnBrk="1">
              <a:lnSpc>
                <a:spcPts val="4000"/>
              </a:lnSpc>
            </a:pPr>
            <a:r>
              <a:rPr lang="zh-CN" altLang="en-US" sz="4400" b="1" i="0" dirty="0">
                <a:solidFill>
                  <a:srgbClr val="DE69A3"/>
                </a:solidFill>
                <a:latin typeface="微软雅黑" panose="020B0503020204020204" charset="-122"/>
                <a:ea typeface="微软雅黑" panose="020B0503020204020204" charset="-122"/>
                <a:cs typeface="微软雅黑" panose="020B0503020204020204" pitchFamily="34" charset="-120"/>
              </a:rPr>
              <a:t>专题上分</a:t>
            </a:r>
            <a:endParaRPr lang="zh-CN" altLang="en-US" sz="4400" b="1" i="0" dirty="0">
              <a:solidFill>
                <a:srgbClr val="DE69A3"/>
              </a:solidFill>
              <a:latin typeface="微软雅黑" panose="020B0503020204020204" charset="-122"/>
              <a:ea typeface="微软雅黑" panose="020B0503020204020204" charset="-122"/>
              <a:cs typeface="微软雅黑" panose="020B0503020204020204" pitchFamily="34" charset="-120"/>
            </a:endParaRPr>
          </a:p>
        </p:txBody>
      </p:sp>
      <p:sp>
        <p:nvSpPr>
          <p:cNvPr id="2" name="C_2_BD#3712956c5.fixed?pid=bb9bf6be7&amp;color=255,255,255&amp;vtp=1&amp;bbb=1"/>
          <p:cNvSpPr/>
          <p:nvPr/>
        </p:nvSpPr>
        <p:spPr>
          <a:xfrm>
            <a:off x="0" y="2880360"/>
            <a:ext cx="12188952" cy="649224"/>
          </a:xfrm>
          <a:prstGeom prst="rect">
            <a:avLst/>
          </a:prstGeom>
          <a:noFill/>
        </p:spPr>
        <p:txBody>
          <a:bodyPr wrap="none" lIns="0" tIns="0" rIns="0" bIns="0" rtlCol="0" anchor="ctr"/>
          <a:lstStyle/>
          <a:p>
            <a:pPr algn="ctr" latinLnBrk="1">
              <a:lnSpc>
                <a:spcPts val="4000"/>
              </a:lnSpc>
            </a:pPr>
            <a:r>
              <a:rPr lang="zh-CN" altLang="en-US" sz="3200" b="0" i="0" dirty="0">
                <a:solidFill>
                  <a:srgbClr val="FFFFFF"/>
                </a:solidFill>
                <a:latin typeface="微软雅黑" panose="020B0503020204020204" charset="-122"/>
                <a:ea typeface="微软雅黑" panose="020B0503020204020204" charset="-122"/>
                <a:cs typeface="微软雅黑" panose="020B0503020204020204" pitchFamily="34" charset="-120"/>
              </a:rPr>
              <a:t>始终走在时代前列的中国共产党</a:t>
            </a:r>
            <a:endParaRPr lang="zh-CN" altLang="en-US" sz="3200" b="0" i="0" dirty="0">
              <a:solidFill>
                <a:srgbClr val="FFFFFF"/>
              </a:solidFill>
              <a:latin typeface="微软雅黑" panose="020B0503020204020204" charset="-122"/>
              <a:ea typeface="微软雅黑" panose="020B0503020204020204" charset="-122"/>
              <a:cs typeface="微软雅黑" panose="020B0503020204020204" pitchFamily="34" charset="-120"/>
            </a:endParaRPr>
          </a:p>
        </p:txBody>
      </p:sp>
    </p:spTree>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57695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1.[</a:t>
            </a:r>
            <a:r>
              <a:rPr lang="zh-CN" altLang="en-US">
                <a:latin typeface="仿宋" panose="02010609060101010101" charset="-122"/>
                <a:ea typeface="仿宋" panose="02010609060101010101" charset="-122"/>
                <a:cs typeface="仿宋" panose="02010609060101010101" charset="-122"/>
              </a:rPr>
              <a:t>云南楚雄</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高一期末</a:t>
            </a:r>
            <a:r>
              <a:rPr lang="en-US" altLang="zh-CN">
                <a:latin typeface="仿宋" panose="02010609060101010101" charset="-122"/>
                <a:ea typeface="仿宋" panose="02010609060101010101" charset="-122"/>
                <a:cs typeface="仿宋" panose="02010609060101010101" charset="-122"/>
              </a:rPr>
              <a:t>]</a:t>
            </a:r>
            <a:r>
              <a:rPr lang="zh-CN" altLang="en-US">
                <a:latin typeface="黑体" panose="02010609060101010101" charset="-122"/>
                <a:ea typeface="黑体" panose="02010609060101010101" charset="-122"/>
              </a:rPr>
              <a:t>当代中国的理论自信不是自发生成的，而是中国共产党在近代中国的各种救国方案中自觉选择了马克思主义的结果。这种理论自信为中国革命、建设、改革提供了强大的思想武器，指引中国共产党和中国人民在古老的东方大国创造了人类历史上前所未有的发展奇迹</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下列对理论自信的认识正确的是（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党推进马克思主义中国化时代化，实现了理论创新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党坚持解放思想、实事求是、与时俱进、求真务实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党员的先锋模范作用是党的先进性直接而具体的体现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理论自信是党和国家的最大优势，自信稳则国家稳</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①③</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②④</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2910840" y="225425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A</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020" y="4644390"/>
            <a:ext cx="10660380" cy="1565910"/>
          </a:xfrm>
          <a:prstGeom prst="rect">
            <a:avLst/>
          </a:prstGeom>
        </p:spPr>
        <p:txBody>
          <a:bodyPr wrap="square">
            <a:spAutoFit/>
          </a:bodyPr>
          <a:p>
            <a:pPr indent="0" algn="just" defTabSz="266700">
              <a:lnSpc>
                <a:spcPct val="120000"/>
              </a:lnSpc>
              <a:spcBef>
                <a:spcPct val="0"/>
              </a:spcBef>
              <a:spcAft>
                <a:spcPct val="0"/>
              </a:spcAft>
            </a:pPr>
            <a:r>
              <a:rPr lang="zh-CN" altLang="en-US" sz="1600">
                <a:latin typeface="黑体" panose="02010609060101010101" charset="-122"/>
                <a:ea typeface="黑体" panose="02010609060101010101" charset="-122"/>
                <a:cs typeface="黑体" panose="02010609060101010101" charset="-122"/>
              </a:rPr>
              <a:t>【解析】本题考查坚持解放思想、实事求是、与时俱进、求真务实。中国共产党具有高度的理论自信是因为自觉选择了马克思主义，并不断推进马克思主义中国化时代化，实现了理论创新，使得古老的东方大国创造了人类历史上前所未有的发展奇迹，</a:t>
            </a:r>
            <a:r>
              <a:rPr lang="en-US" altLang="en-US" sz="1600">
                <a:latin typeface="黑体" panose="02010609060101010101" charset="-122"/>
                <a:ea typeface="黑体" panose="02010609060101010101" charset="-122"/>
                <a:cs typeface="黑体" panose="02010609060101010101" charset="-122"/>
              </a:rPr>
              <a:t>①</a:t>
            </a:r>
            <a:r>
              <a:rPr lang="zh-CN" altLang="en-US" sz="1600">
                <a:latin typeface="黑体" panose="02010609060101010101" charset="-122"/>
                <a:ea typeface="黑体" panose="02010609060101010101" charset="-122"/>
                <a:cs typeface="黑体" panose="02010609060101010101" charset="-122"/>
              </a:rPr>
              <a:t>正确。党在理论和实践上始终坚持解放思想、实事求是、与时俱进、求真务实，这是党能够形成和保持理论自信的重要原因，是党永葆生机活力的法宝，</a:t>
            </a:r>
            <a:r>
              <a:rPr lang="en-US" altLang="en-US" sz="1600">
                <a:latin typeface="黑体" panose="02010609060101010101" charset="-122"/>
                <a:ea typeface="黑体" panose="02010609060101010101" charset="-122"/>
                <a:cs typeface="黑体" panose="02010609060101010101" charset="-122"/>
              </a:rPr>
              <a:t>②</a:t>
            </a:r>
            <a:r>
              <a:rPr lang="zh-CN" altLang="en-US" sz="1600">
                <a:latin typeface="黑体" panose="02010609060101010101" charset="-122"/>
                <a:ea typeface="黑体" panose="02010609060101010101" charset="-122"/>
                <a:cs typeface="黑体" panose="02010609060101010101" charset="-122"/>
              </a:rPr>
              <a:t>正确。党员个体的作用与党的理论自信无直接关系，</a:t>
            </a:r>
            <a:r>
              <a:rPr lang="en-US" altLang="en-US" sz="1600">
                <a:latin typeface="黑体" panose="02010609060101010101" charset="-122"/>
                <a:ea typeface="黑体" panose="02010609060101010101" charset="-122"/>
                <a:cs typeface="黑体" panose="02010609060101010101" charset="-122"/>
              </a:rPr>
              <a:t>③</a:t>
            </a:r>
            <a:r>
              <a:rPr lang="zh-CN" altLang="en-US" sz="1600">
                <a:latin typeface="黑体" panose="02010609060101010101" charset="-122"/>
                <a:ea typeface="黑体" panose="02010609060101010101" charset="-122"/>
                <a:cs typeface="黑体" panose="02010609060101010101" charset="-122"/>
              </a:rPr>
              <a:t>不选。制度优势是一个政党、一个国家的最大优势，制度稳则国家稳，</a:t>
            </a:r>
            <a:r>
              <a:rPr lang="en-US" altLang="en-US" sz="1600">
                <a:latin typeface="黑体" panose="02010609060101010101" charset="-122"/>
                <a:ea typeface="黑体" panose="02010609060101010101" charset="-122"/>
                <a:cs typeface="黑体" panose="02010609060101010101" charset="-122"/>
              </a:rPr>
              <a:t>④</a:t>
            </a:r>
            <a:r>
              <a:rPr lang="zh-CN" altLang="en-US" sz="1600">
                <a:latin typeface="黑体" panose="02010609060101010101" charset="-122"/>
                <a:ea typeface="黑体" panose="02010609060101010101" charset="-122"/>
                <a:cs typeface="黑体" panose="02010609060101010101" charset="-122"/>
              </a:rPr>
              <a:t>错误。</a:t>
            </a:r>
            <a:r>
              <a:rPr lang="zh-CN" altLang="en-US" sz="1600">
                <a:latin typeface="黑体" panose="02010609060101010101" charset="-122"/>
                <a:ea typeface="黑体" panose="02010609060101010101" charset="-122"/>
                <a:cs typeface="黑体" panose="02010609060101010101" charset="-122"/>
              </a:rPr>
              <a:t>　</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3.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5125720"/>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2.[</a:t>
            </a:r>
            <a:r>
              <a:rPr lang="zh-CN" altLang="en-US">
                <a:latin typeface="仿宋" panose="02010609060101010101" charset="-122"/>
                <a:ea typeface="仿宋" panose="02010609060101010101" charset="-122"/>
                <a:cs typeface="仿宋" panose="02010609060101010101" charset="-122"/>
              </a:rPr>
              <a:t>山东菏泽</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高一期中</a:t>
            </a:r>
            <a:r>
              <a:rPr lang="en-US" altLang="zh-CN">
                <a:latin typeface="仿宋" panose="02010609060101010101" charset="-122"/>
                <a:ea typeface="仿宋" panose="02010609060101010101" charset="-122"/>
                <a:cs typeface="仿宋" panose="02010609060101010101" charset="-122"/>
              </a:rPr>
              <a:t>]</a:t>
            </a:r>
            <a:r>
              <a:rPr lang="zh-CN" altLang="en-US">
                <a:latin typeface="黑体" panose="02010609060101010101" charset="-122"/>
                <a:ea typeface="黑体" panose="02010609060101010101" charset="-122"/>
              </a:rPr>
              <a:t>党章，在时代变化和实践发展中不断修订完善，持续为党领航定向。</a:t>
            </a:r>
            <a:endParaRPr lang="zh-CN" altLang="en-US">
              <a:latin typeface="黑体" panose="02010609060101010101" charset="-122"/>
              <a:ea typeface="黑体" panose="02010609060101010101" charset="-122"/>
            </a:endParaRPr>
          </a:p>
          <a:p>
            <a:pPr indent="0" algn="just" fontAlgn="auto">
              <a:lnSpc>
                <a:spcPct val="140000"/>
              </a:lnSpc>
            </a:pPr>
            <a:endParaRPr lang="zh-CN" altLang="en-US">
              <a:latin typeface="黑体" panose="02010609060101010101" charset="-122"/>
              <a:ea typeface="黑体" panose="02010609060101010101" charset="-122"/>
            </a:endParaRPr>
          </a:p>
          <a:p>
            <a:pPr indent="0" algn="just" fontAlgn="auto">
              <a:lnSpc>
                <a:spcPct val="140000"/>
              </a:lnSpc>
            </a:pPr>
            <a:endParaRPr lang="zh-CN" altLang="en-US">
              <a:latin typeface="黑体" panose="02010609060101010101" charset="-122"/>
              <a:ea typeface="黑体" panose="02010609060101010101" charset="-122"/>
            </a:endParaRPr>
          </a:p>
          <a:p>
            <a:pPr indent="0" algn="just" fontAlgn="auto">
              <a:lnSpc>
                <a:spcPct val="140000"/>
              </a:lnSpc>
            </a:pPr>
            <a:endParaRPr lang="zh-CN" altLang="en-US">
              <a:latin typeface="黑体" panose="02010609060101010101" charset="-122"/>
              <a:ea typeface="黑体" panose="02010609060101010101" charset="-122"/>
            </a:endParaRPr>
          </a:p>
          <a:p>
            <a:pPr indent="0" algn="just" fontAlgn="auto">
              <a:lnSpc>
                <a:spcPct val="140000"/>
              </a:lnSpc>
            </a:pPr>
            <a:endParaRPr lang="zh-CN" altLang="en-US">
              <a:latin typeface="黑体" panose="02010609060101010101" charset="-122"/>
              <a:ea typeface="黑体" panose="02010609060101010101" charset="-122"/>
            </a:endParaRPr>
          </a:p>
          <a:p>
            <a:pPr indent="0" algn="just" fontAlgn="auto">
              <a:lnSpc>
                <a:spcPct val="140000"/>
              </a:lnSpc>
            </a:pPr>
            <a:endParaRPr lang="zh-CN" altLang="en-US">
              <a:latin typeface="黑体" panose="02010609060101010101" charset="-122"/>
              <a:ea typeface="黑体" panose="02010609060101010101" charset="-122"/>
            </a:endParaRPr>
          </a:p>
          <a:p>
            <a:pPr indent="0" algn="just" fontAlgn="auto">
              <a:lnSpc>
                <a:spcPct val="140000"/>
              </a:lnSpc>
            </a:pPr>
            <a:endParaRPr lang="zh-CN" altLang="en-US">
              <a:latin typeface="黑体" panose="02010609060101010101" charset="-122"/>
              <a:ea typeface="黑体" panose="02010609060101010101" charset="-122"/>
            </a:endParaRPr>
          </a:p>
          <a:p>
            <a:pPr indent="0" algn="just" fontAlgn="auto">
              <a:lnSpc>
                <a:spcPct val="140000"/>
              </a:lnSpc>
            </a:pPr>
            <a:r>
              <a:rPr lang="zh-CN" altLang="en-US">
                <a:latin typeface="黑体" panose="02010609060101010101" charset="-122"/>
                <a:ea typeface="黑体" panose="02010609060101010101" charset="-122"/>
              </a:rPr>
              <a:t>以上呈现的是部分党章修改的内容，这体现了中国共产党（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以党章为根本遵循，不断提高政治领导力</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始终作为执政党，走在时代前列</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坚持与时俱进，始终以先进理论武装自己</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挑战陈规、打破固囿，健全领导制度体系</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①③</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②④</a:t>
            </a:r>
            <a:endParaRPr lang="en-US" altLang="en-US">
              <a:latin typeface="黑体" panose="02010609060101010101" charset="-122"/>
              <a:ea typeface="黑体" panose="02010609060101010101" charset="-122"/>
            </a:endParaRPr>
          </a:p>
        </p:txBody>
      </p:sp>
      <p:sp>
        <p:nvSpPr>
          <p:cNvPr id="4" name="文本框 3"/>
          <p:cNvSpPr txBox="1"/>
          <p:nvPr/>
        </p:nvSpPr>
        <p:spPr>
          <a:xfrm>
            <a:off x="6715760" y="3850005"/>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A</a:t>
            </a:r>
            <a:endParaRPr lang="en-US" altLang="zh-CN">
              <a:solidFill>
                <a:srgbClr val="FF0000"/>
              </a:solidFill>
              <a:latin typeface="黑体" panose="02010609060101010101" charset="-122"/>
              <a:ea typeface="黑体" panose="02010609060101010101" charset="-122"/>
            </a:endParaRPr>
          </a:p>
        </p:txBody>
      </p:sp>
      <p:graphicFrame>
        <p:nvGraphicFramePr>
          <p:cNvPr id="5" name="表格 4"/>
          <p:cNvGraphicFramePr/>
          <p:nvPr/>
        </p:nvGraphicFramePr>
        <p:xfrm>
          <a:off x="1611630" y="1655445"/>
          <a:ext cx="8933815" cy="1927860"/>
        </p:xfrm>
        <a:graphic>
          <a:graphicData uri="http://schemas.openxmlformats.org/drawingml/2006/table">
            <a:tbl>
              <a:tblPr/>
              <a:tblGrid>
                <a:gridCol w="2540000"/>
                <a:gridCol w="6393815"/>
              </a:tblGrid>
              <a:tr h="175260">
                <a:tc>
                  <a:txBody>
                    <a:bodyPr/>
                    <a:p>
                      <a:pPr marL="0" indent="0" algn="ctr">
                        <a:spcBef>
                          <a:spcPct val="0"/>
                        </a:spcBef>
                        <a:spcAft>
                          <a:spcPct val="0"/>
                        </a:spcAft>
                      </a:pPr>
                      <a:r>
                        <a:rPr lang="zh-CN" sz="1400">
                          <a:latin typeface="黑体" panose="02010609060101010101" charset="-122"/>
                          <a:ea typeface="黑体" panose="02010609060101010101" charset="-122"/>
                        </a:rPr>
                        <a:t>党的会议</a:t>
                      </a:r>
                      <a:endParaRPr lang="zh-CN" sz="1400">
                        <a:latin typeface="黑体" panose="02010609060101010101" charset="-122"/>
                        <a:ea typeface="黑体" panose="02010609060101010101"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spcBef>
                          <a:spcPct val="0"/>
                        </a:spcBef>
                        <a:spcAft>
                          <a:spcPct val="0"/>
                        </a:spcAft>
                      </a:pPr>
                      <a:r>
                        <a:rPr lang="zh-CN" sz="1400">
                          <a:latin typeface="黑体" panose="02010609060101010101" charset="-122"/>
                          <a:ea typeface="黑体" panose="02010609060101010101" charset="-122"/>
                        </a:rPr>
                        <a:t>党章制定及修改内容（部分）</a:t>
                      </a:r>
                      <a:endParaRPr lang="zh-CN" sz="1400">
                        <a:latin typeface="黑体" panose="02010609060101010101" charset="-122"/>
                        <a:ea typeface="黑体" panose="02010609060101010101"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350520">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一大</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通过了具有党章性质的《中国共产党第一个纲领》，规定了党的名称、性质和纲领</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350520">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七大</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确定了毛泽东思想为全党的指导思想，特别强调了党的群众路线</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350520">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十五大</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把邓小平理论确立为党的指导思想，规定党员和党的干部要认真学习马克思列宁主义、毛泽东思想、邓小平理论</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350520">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十九大</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将习近平新时代中国特色社会主义思想写入党章，对党员队伍建设和党的干部工作提出了新要求</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r h="350520">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二十大</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c>
                  <a:txBody>
                    <a:bodyPr/>
                    <a:p>
                      <a:pPr marL="0" indent="0" algn="ctr">
                        <a:spcBef>
                          <a:spcPct val="0"/>
                        </a:spcBef>
                        <a:spcAft>
                          <a:spcPct val="0"/>
                        </a:spcAft>
                      </a:pPr>
                      <a:r>
                        <a:rPr lang="zh-CN" sz="1400">
                          <a:latin typeface="宋体" panose="02010600030101010101" pitchFamily="2" charset="-122"/>
                          <a:ea typeface="宋体" panose="02010600030101010101" pitchFamily="2" charset="-122"/>
                        </a:rPr>
                        <a:t>把以中国式现代化全面推进中华民族伟大复兴的奋斗目标写入党章</a:t>
                      </a:r>
                      <a:endParaRPr lang="zh-CN" sz="1400">
                        <a:latin typeface="宋体" panose="02010600030101010101" pitchFamily="2" charset="-122"/>
                        <a:ea typeface="宋体" panose="02010600030101010101" pitchFamily="2" charset="-122"/>
                      </a:endParaRPr>
                    </a:p>
                  </a:txBody>
                  <a:tcPr marL="68580" marR="68580" marT="0" marB="0" anchor="ctr" anchorCtr="0">
                    <a:lnL w="6350" cap="flat" cmpd="sng">
                      <a:solidFill>
                        <a:srgbClr val="000008"/>
                      </a:solidFill>
                      <a:prstDash val="solid"/>
                      <a:headEnd type="none" w="med" len="med"/>
                      <a:tailEnd type="none" w="med" len="med"/>
                    </a:lnL>
                    <a:lnR w="6350" cap="flat" cmpd="sng">
                      <a:solidFill>
                        <a:srgbClr val="000008"/>
                      </a:solidFill>
                      <a:prstDash val="solid"/>
                      <a:headEnd type="none" w="med" len="med"/>
                      <a:tailEnd type="none" w="med" len="med"/>
                    </a:lnR>
                    <a:lnT w="6350" cap="flat" cmpd="sng">
                      <a:solidFill>
                        <a:srgbClr val="000008"/>
                      </a:solidFill>
                      <a:prstDash val="solid"/>
                      <a:headEnd type="none" w="med" len="med"/>
                      <a:tailEnd type="none" w="med" len="med"/>
                    </a:lnT>
                    <a:lnB w="6350" cap="flat" cmpd="sng">
                      <a:solidFill>
                        <a:srgbClr val="000008"/>
                      </a:solidFill>
                      <a:prstDash val="solid"/>
                      <a:headEnd type="none" w="med" len="med"/>
                      <a:tailEnd type="none" w="med" len="med"/>
                    </a:lnB>
                    <a:noFill/>
                  </a:tcPr>
                </a:tc>
              </a:tr>
            </a:tbl>
          </a:graphicData>
        </a:graphic>
      </p:graphicFrame>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Lst>
  </p:timing>
</p:sld>
</file>

<file path=ppt/slides/slide4.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6" name="文本框 5"/>
          <p:cNvSpPr txBox="1"/>
          <p:nvPr/>
        </p:nvSpPr>
        <p:spPr>
          <a:xfrm>
            <a:off x="765810" y="2646045"/>
            <a:ext cx="10660380" cy="1419860"/>
          </a:xfrm>
          <a:prstGeom prst="rect">
            <a:avLst/>
          </a:prstGeom>
        </p:spPr>
        <p:txBody>
          <a:bodyPr wrap="square">
            <a:spAutoFit/>
          </a:bodyPr>
          <a:p>
            <a:pPr indent="0" algn="just" defTabSz="266700">
              <a:lnSpc>
                <a:spcPct val="120000"/>
              </a:lnSpc>
              <a:spcBef>
                <a:spcPct val="0"/>
              </a:spcBef>
              <a:spcAft>
                <a:spcPct val="0"/>
              </a:spcAft>
            </a:pPr>
            <a:r>
              <a:rPr lang="zh-CN" altLang="en-US">
                <a:latin typeface="黑体" panose="02010609060101010101" charset="-122"/>
                <a:ea typeface="黑体" panose="02010609060101010101" charset="-122"/>
                <a:cs typeface="黑体" panose="02010609060101010101" charset="-122"/>
              </a:rPr>
              <a:t>【解析】本题考查党的指导思想与时俱进。部分党章修改的内容体现了中国共产党坚持与时俱进，始终以先进理论武装自己，以党章为根本遵循，不断提高政治领导力，</a:t>
            </a:r>
            <a:r>
              <a:rPr lang="en-US" altLang="en-US">
                <a:latin typeface="黑体" panose="02010609060101010101" charset="-122"/>
                <a:ea typeface="黑体" panose="02010609060101010101" charset="-122"/>
                <a:cs typeface="黑体" panose="02010609060101010101" charset="-122"/>
              </a:rPr>
              <a:t>①③</a:t>
            </a:r>
            <a:r>
              <a:rPr lang="zh-CN" altLang="en-US">
                <a:latin typeface="黑体" panose="02010609060101010101" charset="-122"/>
                <a:ea typeface="黑体" panose="02010609060101010101" charset="-122"/>
                <a:cs typeface="黑体" panose="02010609060101010101" charset="-122"/>
              </a:rPr>
              <a:t>符合题意。新中国成立后，中国共产党才成为执政党，</a:t>
            </a:r>
            <a:r>
              <a:rPr lang="en-US" altLang="en-US">
                <a:latin typeface="黑体" panose="02010609060101010101" charset="-122"/>
                <a:ea typeface="黑体" panose="02010609060101010101" charset="-122"/>
                <a:cs typeface="黑体" panose="02010609060101010101" charset="-122"/>
              </a:rPr>
              <a:t>②</a:t>
            </a:r>
            <a:r>
              <a:rPr lang="zh-CN" altLang="en-US">
                <a:latin typeface="黑体" panose="02010609060101010101" charset="-122"/>
                <a:ea typeface="黑体" panose="02010609060101010101" charset="-122"/>
                <a:cs typeface="黑体" panose="02010609060101010101" charset="-122"/>
              </a:rPr>
              <a:t>不选。材料强调党的指导思想与时俱进，没有体现挑战陈规、打破固囿和健全领导制度体系，</a:t>
            </a:r>
            <a:r>
              <a:rPr lang="en-US" altLang="en-US">
                <a:latin typeface="黑体" panose="02010609060101010101" charset="-122"/>
                <a:ea typeface="黑体" panose="02010609060101010101" charset="-122"/>
                <a:cs typeface="黑体" panose="02010609060101010101" charset="-122"/>
              </a:rPr>
              <a:t>④</a:t>
            </a:r>
            <a:r>
              <a:rPr lang="zh-CN" altLang="en-US">
                <a:latin typeface="黑体" panose="02010609060101010101" charset="-122"/>
                <a:ea typeface="黑体" panose="02010609060101010101" charset="-122"/>
                <a:cs typeface="黑体" panose="02010609060101010101" charset="-122"/>
              </a:rPr>
              <a:t>不选。</a:t>
            </a:r>
            <a:endParaRPr lang="zh-CN" altLang="en-US">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6" grpId="1"/>
    </p:bldLst>
  </p:timing>
</p:sld>
</file>

<file path=ppt/slides/slide5.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18960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3.[</a:t>
            </a:r>
            <a:r>
              <a:rPr lang="zh-CN" altLang="en-US">
                <a:latin typeface="仿宋" panose="02010609060101010101" charset="-122"/>
                <a:ea typeface="仿宋" panose="02010609060101010101" charset="-122"/>
                <a:cs typeface="仿宋" panose="02010609060101010101" charset="-122"/>
              </a:rPr>
              <a:t>四川成都石室中学</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适应考</a:t>
            </a:r>
            <a:r>
              <a:rPr lang="en-US" altLang="zh-CN">
                <a:latin typeface="仿宋" panose="02010609060101010101" charset="-122"/>
                <a:ea typeface="仿宋" panose="02010609060101010101" charset="-122"/>
                <a:cs typeface="仿宋" panose="02010609060101010101" charset="-122"/>
              </a:rPr>
              <a:t>]</a:t>
            </a:r>
            <a:r>
              <a:rPr lang="zh-CN" altLang="en-US">
                <a:latin typeface="黑体" panose="02010609060101010101" charset="-122"/>
                <a:ea typeface="黑体" panose="02010609060101010101" charset="-122"/>
              </a:rPr>
              <a:t>习近平总书记在党的二十大报告中指出：</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实践告诉我们，中国共产党为什么能，中国特色社会主义为什么好，归根到底是马克思主义行，是中国化时代化的马克思主义行。</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这个重要论断（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说明了中国共产党坚持真理力量，将马克思主义推向时代巅峰</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阐明了科学理论对实践具有重大指导意义</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强调了马克思主义理论只能与中国具体实际相结合</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启示我们新征程要继续推进党的理论创新，不断开辟马克思主义中国化时代化新境界</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①③</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①④</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②③</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②④</a:t>
            </a:r>
            <a:endParaRPr lang="en-US" altLang="en-US">
              <a:latin typeface="黑体" panose="02010609060101010101" charset="-122"/>
              <a:ea typeface="黑体" panose="02010609060101010101" charset="-122"/>
            </a:endParaRPr>
          </a:p>
        </p:txBody>
      </p:sp>
      <p:sp>
        <p:nvSpPr>
          <p:cNvPr id="4" name="文本框 3"/>
          <p:cNvSpPr txBox="1"/>
          <p:nvPr/>
        </p:nvSpPr>
        <p:spPr>
          <a:xfrm>
            <a:off x="3152775" y="188849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D</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020" y="4644390"/>
            <a:ext cx="10660380" cy="1419860"/>
          </a:xfrm>
          <a:prstGeom prst="rect">
            <a:avLst/>
          </a:prstGeom>
        </p:spPr>
        <p:txBody>
          <a:bodyPr wrap="square">
            <a:spAutoFit/>
          </a:bodyPr>
          <a:p>
            <a:pPr indent="0" algn="just" defTabSz="266700">
              <a:lnSpc>
                <a:spcPct val="120000"/>
              </a:lnSpc>
              <a:spcBef>
                <a:spcPct val="0"/>
              </a:spcBef>
              <a:spcAft>
                <a:spcPct val="0"/>
              </a:spcAft>
            </a:pPr>
            <a:r>
              <a:rPr lang="zh-CN" altLang="en-US">
                <a:latin typeface="黑体" panose="02010609060101010101" charset="-122"/>
                <a:ea typeface="黑体" panose="02010609060101010101" charset="-122"/>
                <a:cs typeface="黑体" panose="02010609060101010101" charset="-122"/>
              </a:rPr>
              <a:t>【解析】本题考查党的指导思想与时俱进。</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归根到底是马克思主义行，是中国化时代化的马克思主义行</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阐明了科学理论对实践具有重大指导意义，同时启示我们新征程要继续推进党的理论创新，不断开辟马克思主义中国化时代化新境界，</a:t>
            </a:r>
            <a:r>
              <a:rPr lang="en-US" altLang="en-US">
                <a:latin typeface="黑体" panose="02010609060101010101" charset="-122"/>
                <a:ea typeface="黑体" panose="02010609060101010101" charset="-122"/>
                <a:cs typeface="黑体" panose="02010609060101010101" charset="-122"/>
              </a:rPr>
              <a:t>②④</a:t>
            </a:r>
            <a:r>
              <a:rPr lang="zh-CN" altLang="en-US">
                <a:latin typeface="黑体" panose="02010609060101010101" charset="-122"/>
                <a:ea typeface="黑体" panose="02010609060101010101" charset="-122"/>
                <a:cs typeface="黑体" panose="02010609060101010101" charset="-122"/>
              </a:rPr>
              <a:t>正确。</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推向时代巅峰</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说法不妥，</a:t>
            </a:r>
            <a:r>
              <a:rPr lang="en-US" altLang="en-US">
                <a:latin typeface="黑体" panose="02010609060101010101" charset="-122"/>
                <a:ea typeface="黑体" panose="02010609060101010101" charset="-122"/>
                <a:cs typeface="黑体" panose="02010609060101010101" charset="-122"/>
              </a:rPr>
              <a:t>①</a:t>
            </a:r>
            <a:r>
              <a:rPr lang="zh-CN" altLang="en-US">
                <a:latin typeface="黑体" panose="02010609060101010101" charset="-122"/>
                <a:ea typeface="黑体" panose="02010609060101010101" charset="-122"/>
                <a:cs typeface="黑体" panose="02010609060101010101" charset="-122"/>
              </a:rPr>
              <a:t>排除。</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只能与中国具体实际相结合</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表述错误，</a:t>
            </a:r>
            <a:r>
              <a:rPr lang="en-US" altLang="en-US">
                <a:latin typeface="黑体" panose="02010609060101010101" charset="-122"/>
                <a:ea typeface="黑体" panose="02010609060101010101" charset="-122"/>
                <a:cs typeface="黑体" panose="02010609060101010101" charset="-122"/>
              </a:rPr>
              <a:t>③</a:t>
            </a:r>
            <a:r>
              <a:rPr lang="zh-CN" altLang="en-US">
                <a:latin typeface="黑体" panose="02010609060101010101" charset="-122"/>
                <a:ea typeface="黑体" panose="02010609060101010101" charset="-122"/>
                <a:cs typeface="黑体" panose="02010609060101010101" charset="-122"/>
              </a:rPr>
              <a:t>排除。</a:t>
            </a:r>
            <a:endParaRPr lang="zh-CN" altLang="en-US">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6.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57695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4.[</a:t>
            </a:r>
            <a:r>
              <a:rPr lang="zh-CN" altLang="en-US">
                <a:latin typeface="仿宋" panose="02010609060101010101" charset="-122"/>
                <a:ea typeface="仿宋" panose="02010609060101010101" charset="-122"/>
                <a:cs typeface="仿宋" panose="02010609060101010101" charset="-122"/>
              </a:rPr>
              <a:t>辽宁名校联盟</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高一联考</a:t>
            </a:r>
            <a:r>
              <a:rPr lang="en-US" altLang="zh-CN">
                <a:latin typeface="仿宋" panose="02010609060101010101" charset="-122"/>
                <a:ea typeface="仿宋" panose="02010609060101010101" charset="-122"/>
                <a:cs typeface="仿宋" panose="02010609060101010101" charset="-122"/>
              </a:rPr>
              <a:t>]</a:t>
            </a:r>
            <a:r>
              <a:rPr lang="zh-CN" altLang="en-US">
                <a:latin typeface="黑体" panose="02010609060101010101" charset="-122"/>
                <a:ea typeface="黑体" panose="02010609060101010101" charset="-122"/>
              </a:rPr>
              <a:t>新中国成立后，</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四个现代化</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的战略擘画，点燃激情燃烧的奋斗岁月；改革春潮涌动之时，</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三步走</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的路线图，激发追赶时代的澎湃动力；进入新时代，以中国式现代化全面推进强国建设、民族复兴伟业，指引亿万人民向着光明未来勇毅前行。中国共产党人始终高举理想信念的旗帜，将</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大构想</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同</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小目标</a:t>
            </a:r>
            <a:r>
              <a:rPr lang="en-US" altLang="zh-CN">
                <a:latin typeface="黑体" panose="02010609060101010101" charset="-122"/>
                <a:ea typeface="黑体" panose="02010609060101010101" charset="-122"/>
              </a:rPr>
              <a:t>”</a:t>
            </a:r>
            <a:r>
              <a:rPr lang="zh-CN" altLang="en-US">
                <a:latin typeface="黑体" panose="02010609060101010101" charset="-122"/>
                <a:ea typeface="黑体" panose="02010609060101010101" charset="-122"/>
              </a:rPr>
              <a:t>相结合，积跬步以至千里。这表明，中国共产党（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始终走在时代前列，引领中国人民从站起来、富起来到强起来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坚持与时俱进，以中国化时代化的马克思主义指引前行的方向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永葆初心和使命，能凝聚起实现中华民族伟大复兴的磅礴力量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加强理想信念教育，引导广大党员干部投身为人民服务的实践</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①③</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②④</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9785985" y="2262505"/>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B</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020" y="4725670"/>
            <a:ext cx="10660380" cy="1419860"/>
          </a:xfrm>
          <a:prstGeom prst="rect">
            <a:avLst/>
          </a:prstGeom>
        </p:spPr>
        <p:txBody>
          <a:bodyPr wrap="square">
            <a:spAutoFit/>
          </a:bodyPr>
          <a:p>
            <a:pPr indent="0" algn="just" defTabSz="266700">
              <a:lnSpc>
                <a:spcPct val="120000"/>
              </a:lnSpc>
              <a:spcBef>
                <a:spcPct val="0"/>
              </a:spcBef>
              <a:spcAft>
                <a:spcPct val="0"/>
              </a:spcAft>
            </a:pPr>
            <a:r>
              <a:rPr lang="zh-CN" altLang="en-US">
                <a:latin typeface="黑体" panose="02010609060101010101" charset="-122"/>
                <a:ea typeface="黑体" panose="02010609060101010101" charset="-122"/>
                <a:cs typeface="黑体" panose="02010609060101010101" charset="-122"/>
              </a:rPr>
              <a:t>【解析】本题考查始终走在时代前列。中国共产党人始终高举理想信念的旗帜，将</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大构想</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同</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小目标</a:t>
            </a:r>
            <a:r>
              <a:rPr lang="en-US" altLang="zh-CN">
                <a:latin typeface="黑体" panose="02010609060101010101" charset="-122"/>
                <a:ea typeface="黑体" panose="02010609060101010101" charset="-122"/>
                <a:cs typeface="黑体" panose="02010609060101010101" charset="-122"/>
              </a:rPr>
              <a:t>”</a:t>
            </a:r>
            <a:r>
              <a:rPr lang="zh-CN" altLang="en-US">
                <a:latin typeface="黑体" panose="02010609060101010101" charset="-122"/>
                <a:ea typeface="黑体" panose="02010609060101010101" charset="-122"/>
                <a:cs typeface="黑体" panose="02010609060101010101" charset="-122"/>
              </a:rPr>
              <a:t>相结合，指引亿万人民向着光明未来勇毅前行，说明中国共产党始终走在时代前列，引领中国人民从站起来、富起来到强起来，永葆初心和使命，能凝聚起实现中华民族伟大复兴的磅礴力量，</a:t>
            </a:r>
            <a:r>
              <a:rPr lang="en-US" altLang="en-US">
                <a:latin typeface="黑体" panose="02010609060101010101" charset="-122"/>
                <a:ea typeface="黑体" panose="02010609060101010101" charset="-122"/>
                <a:cs typeface="黑体" panose="02010609060101010101" charset="-122"/>
              </a:rPr>
              <a:t>①③</a:t>
            </a:r>
            <a:r>
              <a:rPr lang="zh-CN" altLang="en-US">
                <a:latin typeface="黑体" panose="02010609060101010101" charset="-122"/>
                <a:ea typeface="黑体" panose="02010609060101010101" charset="-122"/>
                <a:cs typeface="黑体" panose="02010609060101010101" charset="-122"/>
              </a:rPr>
              <a:t>正确。材料没有体现马克思主义中国化时代化，也没有体现广大党员干部投身为人民服务的实践，</a:t>
            </a:r>
            <a:r>
              <a:rPr lang="en-US" altLang="en-US">
                <a:latin typeface="黑体" panose="02010609060101010101" charset="-122"/>
                <a:ea typeface="黑体" panose="02010609060101010101" charset="-122"/>
                <a:cs typeface="黑体" panose="02010609060101010101" charset="-122"/>
              </a:rPr>
              <a:t>②④</a:t>
            </a:r>
            <a:r>
              <a:rPr lang="zh-CN" altLang="en-US">
                <a:latin typeface="黑体" panose="02010609060101010101" charset="-122"/>
                <a:ea typeface="黑体" panose="02010609060101010101" charset="-122"/>
                <a:cs typeface="黑体" panose="02010609060101010101" charset="-122"/>
              </a:rPr>
              <a:t>不选。</a:t>
            </a:r>
            <a:endParaRPr lang="zh-CN" altLang="en-US">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slides/slide7.xml><?xml version="1.0" encoding="utf-8"?>
<p:sld xmlns:a="http://schemas.openxmlformats.org/drawingml/2006/main" xmlns:r="http://schemas.openxmlformats.org/officeDocument/2006/relationships" xmlns:p="http://schemas.openxmlformats.org/presentationml/2006/main">
  <p:cSld>
    <p:bg>
      <p:bgPr>
        <a:blipFill rotWithShape="1">
          <a:blip r:embed="rId1"/>
          <a:stretch>
            <a:fillRect/>
          </a:stretch>
        </a:blipFill>
        <a:effectLst/>
      </p:bgPr>
    </p:bg>
    <p:spTree>
      <p:nvGrpSpPr>
        <p:cNvPr id="1" name=""/>
        <p:cNvGrpSpPr/>
        <p:nvPr/>
      </p:nvGrpSpPr>
      <p:grpSpPr/>
      <p:sp>
        <p:nvSpPr>
          <p:cNvPr id="2" name="圆角矩形 1"/>
          <p:cNvSpPr/>
          <p:nvPr/>
        </p:nvSpPr>
        <p:spPr>
          <a:xfrm>
            <a:off x="516890" y="365760"/>
            <a:ext cx="2252345" cy="450215"/>
          </a:xfrm>
          <a:prstGeom prst="roundRect">
            <a:avLst/>
          </a:prstGeom>
          <a:solidFill>
            <a:srgbClr val="DE69A3"/>
          </a:solidFill>
          <a:ln>
            <a:noFill/>
          </a:ln>
        </p:spPr>
        <p:style>
          <a:lnRef idx="2">
            <a:schemeClr val="accent1">
              <a:lumMod val="75000"/>
            </a:schemeClr>
          </a:lnRef>
          <a:fillRef idx="1">
            <a:schemeClr val="accent1"/>
          </a:fillRef>
          <a:effectRef idx="0">
            <a:srgbClr val="FFFFFF"/>
          </a:effectRef>
          <a:fontRef idx="minor">
            <a:schemeClr val="lt1"/>
          </a:fontRef>
        </p:style>
        <p:txBody>
          <a:bodyPr rtlCol="0" anchor="ctr"/>
          <a:p>
            <a:pPr algn="ctr"/>
            <a:r>
              <a:rPr lang="zh-CN" altLang="en-US"/>
              <a:t>高中政治</a:t>
            </a:r>
            <a:r>
              <a:rPr lang="en-US" altLang="zh-CN"/>
              <a:t> </a:t>
            </a:r>
            <a:r>
              <a:rPr lang="zh-CN" altLang="en-US"/>
              <a:t>必修</a:t>
            </a:r>
            <a:r>
              <a:rPr lang="en-US" altLang="zh-CN"/>
              <a:t>3</a:t>
            </a:r>
            <a:r>
              <a:rPr lang="en-US" altLang="zh-CN"/>
              <a:t> </a:t>
            </a:r>
            <a:endParaRPr lang="en-US" altLang="zh-CN"/>
          </a:p>
        </p:txBody>
      </p:sp>
      <p:sp>
        <p:nvSpPr>
          <p:cNvPr id="3" name="文本框 2"/>
          <p:cNvSpPr txBox="1"/>
          <p:nvPr/>
        </p:nvSpPr>
        <p:spPr>
          <a:xfrm>
            <a:off x="795655" y="1148715"/>
            <a:ext cx="10659745" cy="3189605"/>
          </a:xfrm>
          <a:prstGeom prst="rect">
            <a:avLst/>
          </a:prstGeom>
          <a:noFill/>
        </p:spPr>
        <p:txBody>
          <a:bodyPr wrap="square" rtlCol="0">
            <a:spAutoFit/>
          </a:bodyPr>
          <a:p>
            <a:pPr indent="0" algn="just" fontAlgn="auto">
              <a:lnSpc>
                <a:spcPct val="140000"/>
              </a:lnSpc>
            </a:pPr>
            <a:r>
              <a:rPr lang="en-US" altLang="zh-CN">
                <a:latin typeface="仿宋" panose="02010609060101010101" charset="-122"/>
                <a:ea typeface="仿宋" panose="02010609060101010101" charset="-122"/>
                <a:cs typeface="仿宋" panose="02010609060101010101" charset="-122"/>
              </a:rPr>
              <a:t>5.[</a:t>
            </a:r>
            <a:r>
              <a:rPr lang="zh-CN" altLang="en-US">
                <a:latin typeface="仿宋" panose="02010609060101010101" charset="-122"/>
                <a:ea typeface="仿宋" panose="02010609060101010101" charset="-122"/>
                <a:cs typeface="仿宋" panose="02010609060101010101" charset="-122"/>
              </a:rPr>
              <a:t>湖北十堰</a:t>
            </a:r>
            <a:r>
              <a:rPr lang="en-US" altLang="zh-CN">
                <a:latin typeface="仿宋" panose="02010609060101010101" charset="-122"/>
                <a:ea typeface="仿宋" panose="02010609060101010101" charset="-122"/>
                <a:cs typeface="仿宋" panose="02010609060101010101" charset="-122"/>
              </a:rPr>
              <a:t>2025</a:t>
            </a:r>
            <a:r>
              <a:rPr lang="zh-CN" altLang="en-US">
                <a:latin typeface="仿宋" panose="02010609060101010101" charset="-122"/>
                <a:ea typeface="仿宋" panose="02010609060101010101" charset="-122"/>
                <a:cs typeface="仿宋" panose="02010609060101010101" charset="-122"/>
              </a:rPr>
              <a:t>高一期末</a:t>
            </a:r>
            <a:r>
              <a:rPr lang="en-US" altLang="zh-CN">
                <a:latin typeface="仿宋" panose="02010609060101010101" charset="-122"/>
                <a:ea typeface="仿宋" panose="02010609060101010101" charset="-122"/>
                <a:cs typeface="仿宋" panose="02010609060101010101" charset="-122"/>
              </a:rPr>
              <a:t>]</a:t>
            </a:r>
            <a:r>
              <a:rPr lang="en-US" altLang="zh-CN">
                <a:latin typeface="黑体" panose="02010609060101010101" charset="-122"/>
                <a:ea typeface="黑体" panose="02010609060101010101" charset="-122"/>
              </a:rPr>
              <a:t>2025</a:t>
            </a:r>
            <a:r>
              <a:rPr lang="zh-CN" altLang="en-US">
                <a:latin typeface="黑体" panose="02010609060101010101" charset="-122"/>
                <a:ea typeface="黑体" panose="02010609060101010101" charset="-122"/>
              </a:rPr>
              <a:t>年</a:t>
            </a:r>
            <a:r>
              <a:rPr lang="en-US" altLang="zh-CN">
                <a:latin typeface="黑体" panose="02010609060101010101" charset="-122"/>
                <a:ea typeface="黑体" panose="02010609060101010101" charset="-122"/>
              </a:rPr>
              <a:t>4</a:t>
            </a:r>
            <a:r>
              <a:rPr lang="zh-CN" altLang="en-US">
                <a:latin typeface="黑体" panose="02010609060101010101" charset="-122"/>
                <a:ea typeface="黑体" panose="02010609060101010101" charset="-122"/>
              </a:rPr>
              <a:t>月</a:t>
            </a:r>
            <a:r>
              <a:rPr lang="en-US" altLang="zh-CN">
                <a:latin typeface="黑体" panose="02010609060101010101" charset="-122"/>
                <a:ea typeface="黑体" panose="02010609060101010101" charset="-122"/>
              </a:rPr>
              <a:t>25</a:t>
            </a:r>
            <a:r>
              <a:rPr lang="zh-CN" altLang="en-US">
                <a:latin typeface="黑体" panose="02010609060101010101" charset="-122"/>
                <a:ea typeface="黑体" panose="02010609060101010101" charset="-122"/>
              </a:rPr>
              <a:t>日，中共中央政治局召开会议，分析研究当前经济形势和经济工作，明确提出要强化底线思维，充分备足预案，以高质量发展的确定性应对外部环境急剧变化的不确定性。为此（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①</a:t>
            </a:r>
            <a:r>
              <a:rPr lang="zh-CN" altLang="en-US">
                <a:latin typeface="黑体" panose="02010609060101010101" charset="-122"/>
                <a:ea typeface="黑体" panose="02010609060101010101" charset="-122"/>
              </a:rPr>
              <a:t>必须把群众诉求作为根本出发点，不断书写新时代群众工作新答卷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②</a:t>
            </a:r>
            <a:r>
              <a:rPr lang="zh-CN" altLang="en-US">
                <a:latin typeface="黑体" panose="02010609060101010101" charset="-122"/>
                <a:ea typeface="黑体" panose="02010609060101010101" charset="-122"/>
              </a:rPr>
              <a:t>各级党组织要积极履行宏观调控职能以促进经济社会健康发展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③</a:t>
            </a:r>
            <a:r>
              <a:rPr lang="zh-CN" altLang="en-US">
                <a:latin typeface="黑体" panose="02010609060101010101" charset="-122"/>
                <a:ea typeface="黑体" panose="02010609060101010101" charset="-122"/>
              </a:rPr>
              <a:t>要坚持与时俱进、不断创新，提高党应对复杂国际形势的能力　</a:t>
            </a:r>
            <a:endParaRPr lang="zh-CN" altLang="en-US">
              <a:latin typeface="黑体" panose="02010609060101010101" charset="-122"/>
              <a:ea typeface="黑体" panose="02010609060101010101" charset="-122"/>
            </a:endParaRPr>
          </a:p>
          <a:p>
            <a:pPr indent="0" algn="just" fontAlgn="auto">
              <a:lnSpc>
                <a:spcPct val="140000"/>
              </a:lnSpc>
            </a:pPr>
            <a:r>
              <a:rPr lang="en-US" altLang="en-US">
                <a:latin typeface="黑体" panose="02010609060101010101" charset="-122"/>
                <a:ea typeface="黑体" panose="02010609060101010101" charset="-122"/>
              </a:rPr>
              <a:t>④</a:t>
            </a:r>
            <a:r>
              <a:rPr lang="zh-CN" altLang="en-US">
                <a:latin typeface="黑体" panose="02010609060101010101" charset="-122"/>
                <a:ea typeface="黑体" panose="02010609060101010101" charset="-122"/>
              </a:rPr>
              <a:t>要加强党对经济工作的全面领导，鼓励党员干部主动迎难而上</a:t>
            </a:r>
            <a:endParaRPr lang="zh-CN" altLang="en-US">
              <a:latin typeface="黑体" panose="02010609060101010101" charset="-122"/>
              <a:ea typeface="黑体" panose="02010609060101010101" charset="-122"/>
            </a:endParaRPr>
          </a:p>
          <a:p>
            <a:pPr indent="0" algn="just" fontAlgn="auto">
              <a:lnSpc>
                <a:spcPct val="140000"/>
              </a:lnSpc>
            </a:pPr>
            <a:r>
              <a:rPr lang="en-US" altLang="zh-CN">
                <a:latin typeface="黑体" panose="02010609060101010101" charset="-122"/>
                <a:ea typeface="黑体" panose="02010609060101010101" charset="-122"/>
              </a:rPr>
              <a:t>A.</a:t>
            </a:r>
            <a:r>
              <a:rPr lang="en-US" altLang="en-US">
                <a:latin typeface="黑体" panose="02010609060101010101" charset="-122"/>
                <a:ea typeface="黑体" panose="02010609060101010101" charset="-122"/>
              </a:rPr>
              <a:t>①②</a:t>
            </a:r>
            <a:r>
              <a:rPr lang="en-US" altLang="zh-CN">
                <a:latin typeface="黑体" panose="02010609060101010101" charset="-122"/>
                <a:ea typeface="黑体" panose="02010609060101010101" charset="-122"/>
              </a:rPr>
              <a:t>  B.</a:t>
            </a:r>
            <a:r>
              <a:rPr lang="en-US" altLang="en-US">
                <a:latin typeface="黑体" panose="02010609060101010101" charset="-122"/>
                <a:ea typeface="黑体" panose="02010609060101010101" charset="-122"/>
              </a:rPr>
              <a:t>①③</a:t>
            </a:r>
            <a:r>
              <a:rPr lang="en-US" altLang="zh-CN">
                <a:latin typeface="黑体" panose="02010609060101010101" charset="-122"/>
                <a:ea typeface="黑体" panose="02010609060101010101" charset="-122"/>
              </a:rPr>
              <a:t>  C.</a:t>
            </a:r>
            <a:r>
              <a:rPr lang="en-US" altLang="en-US">
                <a:latin typeface="黑体" panose="02010609060101010101" charset="-122"/>
                <a:ea typeface="黑体" panose="02010609060101010101" charset="-122"/>
              </a:rPr>
              <a:t>②④</a:t>
            </a:r>
            <a:r>
              <a:rPr lang="en-US" altLang="zh-CN">
                <a:latin typeface="黑体" panose="02010609060101010101" charset="-122"/>
                <a:ea typeface="黑体" panose="02010609060101010101" charset="-122"/>
              </a:rPr>
              <a:t>  D.</a:t>
            </a:r>
            <a:r>
              <a:rPr lang="en-US" altLang="en-US">
                <a:latin typeface="黑体" panose="02010609060101010101" charset="-122"/>
                <a:ea typeface="黑体" panose="02010609060101010101" charset="-122"/>
              </a:rPr>
              <a:t>③④</a:t>
            </a:r>
            <a:endParaRPr lang="en-US" altLang="en-US">
              <a:latin typeface="黑体" panose="02010609060101010101" charset="-122"/>
              <a:ea typeface="黑体" panose="02010609060101010101" charset="-122"/>
            </a:endParaRPr>
          </a:p>
        </p:txBody>
      </p:sp>
      <p:sp>
        <p:nvSpPr>
          <p:cNvPr id="4" name="文本框 3"/>
          <p:cNvSpPr txBox="1"/>
          <p:nvPr/>
        </p:nvSpPr>
        <p:spPr>
          <a:xfrm>
            <a:off x="1972945" y="1910080"/>
            <a:ext cx="711835" cy="506730"/>
          </a:xfrm>
          <a:prstGeom prst="rect">
            <a:avLst/>
          </a:prstGeom>
          <a:noFill/>
        </p:spPr>
        <p:txBody>
          <a:bodyPr wrap="square" rtlCol="0">
            <a:spAutoFit/>
          </a:bodyPr>
          <a:p>
            <a:pPr indent="0" fontAlgn="auto">
              <a:lnSpc>
                <a:spcPct val="150000"/>
              </a:lnSpc>
            </a:pPr>
            <a:r>
              <a:rPr lang="en-US" altLang="zh-CN">
                <a:solidFill>
                  <a:srgbClr val="FF0000"/>
                </a:solidFill>
                <a:latin typeface="黑体" panose="02010609060101010101" charset="-122"/>
                <a:ea typeface="黑体" panose="02010609060101010101" charset="-122"/>
              </a:rPr>
              <a:t> D</a:t>
            </a:r>
            <a:endParaRPr lang="en-US" altLang="zh-CN">
              <a:solidFill>
                <a:srgbClr val="FF0000"/>
              </a:solidFill>
              <a:latin typeface="黑体" panose="02010609060101010101" charset="-122"/>
              <a:ea typeface="黑体" panose="02010609060101010101" charset="-122"/>
            </a:endParaRPr>
          </a:p>
        </p:txBody>
      </p:sp>
      <p:sp>
        <p:nvSpPr>
          <p:cNvPr id="6" name="文本框 5"/>
          <p:cNvSpPr txBox="1"/>
          <p:nvPr/>
        </p:nvSpPr>
        <p:spPr>
          <a:xfrm>
            <a:off x="795655" y="4338320"/>
            <a:ext cx="10660380" cy="1861185"/>
          </a:xfrm>
          <a:prstGeom prst="rect">
            <a:avLst/>
          </a:prstGeom>
        </p:spPr>
        <p:txBody>
          <a:bodyPr wrap="square">
            <a:spAutoFit/>
          </a:bodyPr>
          <a:p>
            <a:pPr indent="0" algn="just" defTabSz="266700">
              <a:lnSpc>
                <a:spcPct val="120000"/>
              </a:lnSpc>
              <a:spcBef>
                <a:spcPct val="0"/>
              </a:spcBef>
              <a:spcAft>
                <a:spcPct val="0"/>
              </a:spcAft>
            </a:pPr>
            <a:r>
              <a:rPr lang="zh-CN" altLang="en-US" sz="1600">
                <a:latin typeface="黑体" panose="02010609060101010101" charset="-122"/>
                <a:ea typeface="黑体" panose="02010609060101010101" charset="-122"/>
                <a:cs typeface="黑体" panose="02010609060101010101" charset="-122"/>
              </a:rPr>
              <a:t>【解析】本题考查新时代坚持和加强党的全面领导的要求。必须把最广大人民群众的根本利益作为根本出发点，且材料主要强调应对外部环境不确定性的经济工作相关举措，</a:t>
            </a:r>
            <a:r>
              <a:rPr lang="en-US" altLang="en-US" sz="1600">
                <a:latin typeface="黑体" panose="02010609060101010101" charset="-122"/>
                <a:ea typeface="黑体" panose="02010609060101010101" charset="-122"/>
                <a:cs typeface="黑体" panose="02010609060101010101" charset="-122"/>
              </a:rPr>
              <a:t>①</a:t>
            </a:r>
            <a:r>
              <a:rPr lang="zh-CN" altLang="en-US" sz="1600">
                <a:latin typeface="黑体" panose="02010609060101010101" charset="-122"/>
                <a:ea typeface="黑体" panose="02010609060101010101" charset="-122"/>
                <a:cs typeface="黑体" panose="02010609060101010101" charset="-122"/>
              </a:rPr>
              <a:t>不选。宏观调控是政府的经济职能，党组织不是宏观调控的主体，不能履行宏观调控职能，</a:t>
            </a:r>
            <a:r>
              <a:rPr lang="en-US" altLang="en-US" sz="1600">
                <a:latin typeface="黑体" panose="02010609060101010101" charset="-122"/>
                <a:ea typeface="黑体" panose="02010609060101010101" charset="-122"/>
                <a:cs typeface="黑体" panose="02010609060101010101" charset="-122"/>
              </a:rPr>
              <a:t>②</a:t>
            </a:r>
            <a:r>
              <a:rPr lang="zh-CN" altLang="en-US" sz="1600">
                <a:latin typeface="黑体" panose="02010609060101010101" charset="-122"/>
                <a:ea typeface="黑体" panose="02010609060101010101" charset="-122"/>
                <a:cs typeface="黑体" panose="02010609060101010101" charset="-122"/>
              </a:rPr>
              <a:t>错误。面对外部环境急剧变化的不确定性，党需要坚持与时俱进、不断创新，提高应对复杂国际形势的能力，才能更好地领导经济工作，以高质量发展应对挑战，</a:t>
            </a:r>
            <a:r>
              <a:rPr lang="en-US" altLang="en-US" sz="1600">
                <a:latin typeface="黑体" panose="02010609060101010101" charset="-122"/>
                <a:ea typeface="黑体" panose="02010609060101010101" charset="-122"/>
                <a:cs typeface="黑体" panose="02010609060101010101" charset="-122"/>
              </a:rPr>
              <a:t>③</a:t>
            </a:r>
            <a:r>
              <a:rPr lang="zh-CN" altLang="en-US" sz="1600">
                <a:latin typeface="黑体" panose="02010609060101010101" charset="-122"/>
                <a:ea typeface="黑体" panose="02010609060101010101" charset="-122"/>
                <a:cs typeface="黑体" panose="02010609060101010101" charset="-122"/>
              </a:rPr>
              <a:t>正确。加强党对经济工作的全面领导，能为经济高质量发展提供政治保障，鼓励党员干部主动迎难而上，有利于凝聚力量，更好地应对外部环境变化带来的各种问题，以实现高质量发展，</a:t>
            </a:r>
            <a:r>
              <a:rPr lang="en-US" altLang="en-US" sz="1600">
                <a:latin typeface="黑体" panose="02010609060101010101" charset="-122"/>
                <a:ea typeface="黑体" panose="02010609060101010101" charset="-122"/>
                <a:cs typeface="黑体" panose="02010609060101010101" charset="-122"/>
              </a:rPr>
              <a:t>④</a:t>
            </a:r>
            <a:r>
              <a:rPr lang="zh-CN" altLang="en-US" sz="1600">
                <a:latin typeface="黑体" panose="02010609060101010101" charset="-122"/>
                <a:ea typeface="黑体" panose="02010609060101010101" charset="-122"/>
                <a:cs typeface="黑体" panose="02010609060101010101" charset="-122"/>
              </a:rPr>
              <a:t>正确。</a:t>
            </a:r>
            <a:endParaRPr lang="zh-CN" altLang="en-US" sz="1600">
              <a:latin typeface="黑体" panose="02010609060101010101" charset="-122"/>
              <a:ea typeface="黑体" panose="02010609060101010101" charset="-122"/>
              <a:cs typeface="黑体" panose="02010609060101010101" charset="-122"/>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med" p14:dur="750">
        <p:pull/>
      </p:transition>
    </mc:Choice>
    <mc:Fallback>
      <p:transition spd="med">
        <p:pull/>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fill="hold"/>
                                        <p:tgtEl>
                                          <p:spTgt spid="6"/>
                                        </p:tgtEl>
                                        <p:attrNameLst>
                                          <p:attrName>ppt_x</p:attrName>
                                        </p:attrNameLst>
                                      </p:cBhvr>
                                      <p:tavLst>
                                        <p:tav tm="0">
                                          <p:val>
                                            <p:strVal val="#ppt_x"/>
                                          </p:val>
                                        </p:tav>
                                        <p:tav tm="100000">
                                          <p:val>
                                            <p:strVal val="#ppt_x"/>
                                          </p:val>
                                        </p:tav>
                                      </p:tavLst>
                                    </p:anim>
                                    <p:anim calcmode="lin" valueType="num">
                                      <p:cBhvr additive="base">
                                        <p:cTn id="8"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anim calcmode="lin" valueType="num">
                                      <p:cBhvr additive="base">
                                        <p:cTn id="13" dur="500" fill="hold"/>
                                        <p:tgtEl>
                                          <p:spTgt spid="4"/>
                                        </p:tgtEl>
                                        <p:attrNameLst>
                                          <p:attrName>ppt_x</p:attrName>
                                        </p:attrNameLst>
                                      </p:cBhvr>
                                      <p:tavLst>
                                        <p:tav tm="0">
                                          <p:val>
                                            <p:strVal val="#ppt_x"/>
                                          </p:val>
                                        </p:tav>
                                        <p:tav tm="100000">
                                          <p:val>
                                            <p:strVal val="#ppt_x"/>
                                          </p:val>
                                        </p:tav>
                                      </p:tavLst>
                                    </p:anim>
                                    <p:anim calcmode="lin" valueType="num">
                                      <p:cBhvr additive="base">
                                        <p:cTn id="14" dur="500" fill="hold"/>
                                        <p:tgtEl>
                                          <p:spTgt spid="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4" grpId="1"/>
      <p:bldP spid="6" grpId="0"/>
      <p:bldP spid="6" grpId="1"/>
    </p:bldLst>
  </p:timing>
</p:sld>
</file>

<file path=ppt/tags/tag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2.xml><?xml version="1.0" encoding="utf-8"?>
<p:tagLst xmlns:p="http://schemas.openxmlformats.org/presentationml/2006/main">
  <p:tag name="KSO_WM_TEMPLATE_THUMBS_INDEX" val="1、4、7、12、13、14、15、16、17、18、20、24、25、28、33、36、40、43、44"/>
  <p:tag name="KSO_WM_TEMPLATE_SUBCATEGORY" val="19"/>
  <p:tag name="KSO_WM_TAG_VERSION" val="1.0"/>
  <p:tag name="KSO_WM_BEAUTIFY_FLAG" val="#wm#"/>
  <p:tag name="KSO_WM_TEMPLATE_CATEGORY" val="custom"/>
  <p:tag name="KSO_WM_TEMPLATE_INDEX" val="20205081"/>
  <p:tag name="KSO_WM_TEMPLATE_MASTER_TYPE" val="0"/>
  <p:tag name="KSO_WM_TEMPLATE_COLOR_TYPE" val="1"/>
  <p:tag name="KSO_WM_UNIT_SHOW_EDIT_AREA_INDICATION" val="1"/>
</p:tagLst>
</file>

<file path=ppt/tags/tag63.xml><?xml version="1.0" encoding="utf-8"?>
<p:tagLst xmlns:p="http://schemas.openxmlformats.org/presentationml/2006/main">
  <p:tag name="KSO_WM_BEAUTIFY_FLAG" val="#wm#"/>
  <p:tag name="KSO_WM_TEMPLATE_CATEGORY" val="custom"/>
  <p:tag name="KSO_WM_TEMPLATE_INDEX" val="20205081"/>
</p:tagLst>
</file>

<file path=ppt/tags/tag64.xml><?xml version="1.0" encoding="utf-8"?>
<p:tagLst xmlns:p="http://schemas.openxmlformats.org/presentationml/2006/main">
  <p:tag name="KSO_WM_BEAUTIFY_FLAG" val="#wm#"/>
  <p:tag name="KSO_WM_TEMPLATE_CATEGORY" val="custom"/>
  <p:tag name="KSO_WM_TEMPLATE_INDEX" val="20205081"/>
</p:tagLst>
</file>

<file path=ppt/tags/tag65.xml><?xml version="1.0" encoding="utf-8"?>
<p:tagLst xmlns:p="http://schemas.openxmlformats.org/presentationml/2006/main">
  <p:tag name="KSO_WM_BEAUTIFY_FLAG" val="#wm#"/>
  <p:tag name="KSO_WM_TEMPLATE_CATEGORY" val="custom"/>
  <p:tag name="KSO_WM_TEMPLATE_INDEX" val="20205081"/>
</p:tagLst>
</file>

<file path=ppt/tags/tag66.xml><?xml version="1.0" encoding="utf-8"?>
<p:tagLst xmlns:p="http://schemas.openxmlformats.org/presentationml/2006/main">
  <p:tag name="KSO_WM_BEAUTIFY_FLAG" val="#wm#"/>
  <p:tag name="KSO_WM_TEMPLATE_CATEGORY" val="custom"/>
  <p:tag name="KSO_WM_TEMPLATE_INDEX" val="20205081"/>
</p:tagLst>
</file>

<file path=ppt/tags/tag67.xml><?xml version="1.0" encoding="utf-8"?>
<p:tagLst xmlns:p="http://schemas.openxmlformats.org/presentationml/2006/main">
  <p:tag name="KSO_WM_BEAUTIFY_FLAG" val="#wm#"/>
  <p:tag name="KSO_WM_TEMPLATE_CATEGORY" val="custom"/>
  <p:tag name="KSO_WM_TEMPLATE_INDEX" val="20205081"/>
</p:tagLst>
</file>

<file path=ppt/tags/tag68.xml><?xml version="1.0" encoding="utf-8"?>
<p:tagLst xmlns:p="http://schemas.openxmlformats.org/presentationml/2006/main">
  <p:tag name="KSO_WM_BEAUTIFY_FLAG" val="#wm#"/>
  <p:tag name="KSO_WM_TEMPLATE_CATEGORY" val="custom"/>
  <p:tag name="KSO_WM_TEMPLATE_INDEX" val="20205081"/>
</p:tagLst>
</file>

<file path=ppt/tags/tag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heme/theme1.xml><?xml version="1.0" encoding="utf-8"?>
<a:theme xmlns:a="http://schemas.openxmlformats.org/drawingml/2006/main" name="1_WPS">
  <a:themeElements>
    <a:clrScheme name="WPS">
      <a:dk1>
        <a:sysClr val="windowText" lastClr="000000"/>
      </a:dk1>
      <a:lt1>
        <a:sysClr val="window" lastClr="FFFFFF"/>
      </a:lt1>
      <a:dk2>
        <a:srgbClr val="44546A"/>
      </a:dk2>
      <a:lt2>
        <a:srgbClr val="E7E6E6"/>
      </a:lt2>
      <a:accent1>
        <a:srgbClr val="4874CB"/>
      </a:accent1>
      <a:accent2>
        <a:srgbClr val="EE822F"/>
      </a:accent2>
      <a:accent3>
        <a:srgbClr val="F2BA02"/>
      </a:accent3>
      <a:accent4>
        <a:srgbClr val="75BD42"/>
      </a:accent4>
      <a:accent5>
        <a:srgbClr val="30C0B4"/>
      </a:accent5>
      <a:accent6>
        <a:srgbClr val="E54C5E"/>
      </a:accent6>
      <a:hlink>
        <a:srgbClr val="0026E5"/>
      </a:hlink>
      <a:folHlink>
        <a:srgbClr val="7E1FAD"/>
      </a:folHlink>
    </a:clrScheme>
    <a:fontScheme name="WPS">
      <a:majorFont>
        <a:latin typeface="Arial"/>
        <a:ea typeface="微软雅黑"/>
        <a:cs typeface=""/>
      </a:majorFont>
      <a:minorFont>
        <a:latin typeface="Arial"/>
        <a:ea typeface="微软雅黑"/>
        <a:cs typeface=""/>
      </a:minorFont>
    </a:fontScheme>
    <a:fmtScheme name="WPS">
      <a:fillStyleLst>
        <a:solidFill>
          <a:schemeClr val="phClr"/>
        </a:solidFill>
        <a:gradFill>
          <a:gsLst>
            <a:gs pos="0">
              <a:schemeClr val="phClr">
                <a:lumOff val="17500"/>
              </a:schemeClr>
            </a:gs>
            <a:gs pos="100000">
              <a:schemeClr val="phClr"/>
            </a:gs>
          </a:gsLst>
          <a:lin ang="2700000" scaled="0"/>
        </a:gradFill>
        <a:gradFill>
          <a:gsLst>
            <a:gs pos="0">
              <a:schemeClr val="phClr">
                <a:hueOff val="-2520000"/>
              </a:schemeClr>
            </a:gs>
            <a:gs pos="100000">
              <a:schemeClr val="phClr"/>
            </a:gs>
          </a:gsLst>
          <a:lin ang="2700000" scaled="0"/>
        </a:gradFill>
      </a:fillStyleLst>
      <a:lnStyleLst>
        <a:ln w="12700" cap="flat" cmpd="sng" algn="ctr">
          <a:solidFill>
            <a:schemeClr val="phClr"/>
          </a:solidFill>
          <a:prstDash val="solid"/>
          <a:miter lim="800000"/>
        </a:ln>
        <a:ln w="12700" cap="flat" cmpd="sng" algn="ctr">
          <a:solidFill>
            <a:schemeClr val="phClr"/>
          </a:solidFill>
          <a:prstDash val="solid"/>
          <a:miter lim="800000"/>
        </a:ln>
        <a:ln w="12700" cap="flat" cmpd="sng" algn="ctr">
          <a:gradFill>
            <a:gsLst>
              <a:gs pos="0">
                <a:schemeClr val="phClr">
                  <a:hueOff val="-4200000"/>
                </a:schemeClr>
              </a:gs>
              <a:gs pos="100000">
                <a:schemeClr val="phClr"/>
              </a:gs>
            </a:gsLst>
            <a:lin ang="2700000" scaled="1"/>
          </a:gradFill>
          <a:prstDash val="solid"/>
          <a:miter lim="800000"/>
        </a:ln>
      </a:lnStyleLst>
      <a:effectStyleLst>
        <a:effectStyle>
          <a:effectLst>
            <a:outerShdw blurRad="101600" dist="50800" dir="5400000" algn="ctr" rotWithShape="0">
              <a:schemeClr val="phClr">
                <a:alpha val="60000"/>
              </a:schemeClr>
            </a:outerShdw>
          </a:effectLst>
        </a:effectStyle>
        <a:effectStyle>
          <a:effectLst>
            <a:reflection stA="50000" endA="300" endPos="40000" dist="25400" dir="5400000" sy="-100000" algn="bl" rotWithShape="0"/>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2528</Words>
  <Application>WPS 演示</Application>
  <PresentationFormat>宽屏</PresentationFormat>
  <Paragraphs>102</Paragraphs>
  <Slides>7</Slides>
  <Notes>4</Notes>
  <HiddenSlides>0</HiddenSlides>
  <MMClips>0</MMClips>
  <ScaleCrop>false</ScaleCrop>
  <HeadingPairs>
    <vt:vector size="6" baseType="variant">
      <vt:variant>
        <vt:lpstr>已用的字体</vt:lpstr>
      </vt:variant>
      <vt:variant>
        <vt:i4>10</vt:i4>
      </vt:variant>
      <vt:variant>
        <vt:lpstr>主题</vt:lpstr>
      </vt:variant>
      <vt:variant>
        <vt:i4>1</vt:i4>
      </vt:variant>
      <vt:variant>
        <vt:lpstr>幻灯片标题</vt:lpstr>
      </vt:variant>
      <vt:variant>
        <vt:i4>7</vt:i4>
      </vt:variant>
    </vt:vector>
  </HeadingPairs>
  <TitlesOfParts>
    <vt:vector size="18" baseType="lpstr">
      <vt:lpstr>Arial</vt:lpstr>
      <vt:lpstr>宋体</vt:lpstr>
      <vt:lpstr>Wingdings</vt:lpstr>
      <vt:lpstr>Wingdings</vt:lpstr>
      <vt:lpstr>微软雅黑</vt:lpstr>
      <vt:lpstr>微软雅黑</vt:lpstr>
      <vt:lpstr>仿宋</vt:lpstr>
      <vt:lpstr>黑体</vt:lpstr>
      <vt:lpstr>Arial Unicode MS</vt:lpstr>
      <vt:lpstr>Calibri</vt:lpstr>
      <vt:lpstr>1_WPS</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空白演示</dc:title>
  <dc:creator/>
  <cp:lastModifiedBy>噫吁嚱盒盒</cp:lastModifiedBy>
  <cp:revision>158</cp:revision>
  <dcterms:created xsi:type="dcterms:W3CDTF">2019-06-19T02:08:00Z</dcterms:created>
  <dcterms:modified xsi:type="dcterms:W3CDTF">2025-10-29T02:20:01Z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2052-12.1.0.23125</vt:lpwstr>
  </property>
  <property fmtid="{D5CDD505-2E9C-101B-9397-08002B2CF9AE}" pid="3" name="ICV">
    <vt:lpwstr>9394792E16FE48EF9CB61DDC1B810C2B_13</vt:lpwstr>
  </property>
</Properties>
</file>